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Layouts/slideLayout16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</p:sldMasterIdLst>
  <p:sldIdLst>
    <p:sldId id="257" r:id="rId3"/>
    <p:sldId id="466" r:id="rId4"/>
    <p:sldId id="471" r:id="rId5"/>
    <p:sldId id="467" r:id="rId6"/>
    <p:sldId id="473" r:id="rId8"/>
    <p:sldId id="483" r:id="rId9"/>
    <p:sldId id="477" r:id="rId25"/>
    <p:sldId id="453" r:id="rId26"/>
  </p:sldIdLst>
  <p:sldSz cx="12192000" cy="6858000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 Unicode MS" panose="020B0604020202020204" pitchFamily="34" charset="-128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 Unicode MS" panose="020B0604020202020204" pitchFamily="34" charset="-128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 Unicode MS" panose="020B0604020202020204" pitchFamily="34" charset="-128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 Unicode MS" panose="020B0604020202020204" pitchFamily="34" charset="-128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 Unicode MS" panose="020B0604020202020204" pitchFamily="34" charset="-128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 Unicode MS" panose="020B0604020202020204" pitchFamily="34" charset="-128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 Unicode MS" panose="020B0604020202020204" pitchFamily="34" charset="-128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 Unicode MS" panose="020B0604020202020204" pitchFamily="34" charset="-128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 Unicode MS" panose="020B060402020202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 userDrawn="1">
          <p15:clr>
            <a:srgbClr val="A4A3A4"/>
          </p15:clr>
        </p15:guide>
        <p15:guide id="2" pos="38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2971"/>
    <a:srgbClr val="CD5577"/>
    <a:srgbClr val="A94980"/>
    <a:srgbClr val="724FB9"/>
    <a:srgbClr val="FB9FD4"/>
    <a:srgbClr val="B69DCF"/>
    <a:srgbClr val="DF35AE"/>
    <a:srgbClr val="725E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/>
    <p:restoredTop sz="94660"/>
  </p:normalViewPr>
  <p:slideViewPr>
    <p:cSldViewPr snapToGrid="0" showGuides="1">
      <p:cViewPr varScale="1">
        <p:scale>
          <a:sx n="55" d="100"/>
          <a:sy n="55" d="100"/>
        </p:scale>
        <p:origin x="1096" y="264"/>
      </p:cViewPr>
      <p:guideLst>
        <p:guide orient="horz" pos="2400"/>
        <p:guide pos="3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6.xml" Id="rId8" /><Relationship Type="http://schemas.openxmlformats.org/officeDocument/2006/relationships/slide" Target="/ppt/slides/slide24.xml" Id="rId26" /><Relationship Type="http://schemas.openxmlformats.org/officeDocument/2006/relationships/slide" Target="/ppt/slides/slide1.xml" Id="rId3" /><Relationship Type="http://schemas.openxmlformats.org/officeDocument/2006/relationships/slide" Target="/ppt/slides/slide23.xml" Id="rId25" /><Relationship Type="http://schemas.openxmlformats.org/officeDocument/2006/relationships/slideMaster" Target="/ppt/slideMasters/slideMaster2.xml" Id="rId2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4.xml" Id="rId6" /><Relationship Type="http://schemas.openxmlformats.org/officeDocument/2006/relationships/slide" Target="/ppt/slides/slide3.xml" Id="rId5" /><Relationship Type="http://schemas.openxmlformats.org/officeDocument/2006/relationships/viewProps" Target="/ppt/viewProps.xml" Id="rId28" /><Relationship Type="http://schemas.openxmlformats.org/officeDocument/2006/relationships/slide" Target="/ppt/slides/slide2.xml" Id="rId4" /><Relationship Type="http://schemas.openxmlformats.org/officeDocument/2006/relationships/slide" Target="/ppt/slides/slide7.xml" Id="rId9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image" Target="/ppt/media/image1.jpeg" Id="rId2" /><Relationship Type="http://schemas.openxmlformats.org/officeDocument/2006/relationships/slideMaster" Target="/ppt/slideMasters/slideMaster1.xml" Id="rId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image" Target="/ppt/media/image1.jpeg" Id="rId2" /><Relationship Type="http://schemas.openxmlformats.org/officeDocument/2006/relationships/slideMaster" Target="/ppt/slideMasters/slideMaster1.xml" Id="rId1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image" Target="/ppt/media/image1.jpeg" Id="rId2" /><Relationship Type="http://schemas.openxmlformats.org/officeDocument/2006/relationships/slideMaster" Target="/ppt/slideMasters/slideMaster1.xml" Id="rId1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image" Target="/ppt/media/image1.jpeg" Id="rId2" /><Relationship Type="http://schemas.openxmlformats.org/officeDocument/2006/relationships/slideMaster" Target="/ppt/slideMasters/slideMaster1.xml" Id="rId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image" Target="/ppt/media/image1.jpeg" Id="rId2" /><Relationship Type="http://schemas.openxmlformats.org/officeDocument/2006/relationships/slideMaster" Target="/ppt/slideMasters/slideMaster1.xml" Id="rId1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image" Target="/ppt/media/image1.jpeg" Id="rId2" /><Relationship Type="http://schemas.openxmlformats.org/officeDocument/2006/relationships/slideMaster" Target="/ppt/slideMasters/slideMaster1.xml" Id="rId1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blipFill rotWithShape="1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71638"/>
            <a:ext cx="12192000" cy="48466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5pPr>
          </a:lstStyle>
          <a:p>
            <a:pPr lvl="0" algn="ctr" eaLnBrk="1" hangingPunct="1">
              <a:buNone/>
            </a:pPr>
            <a:endParaRPr lang="ko-KR" alt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/>
          <p:nvPr/>
        </p:nvSpPr>
        <p:spPr>
          <a:xfrm>
            <a:off x="0" y="1427163"/>
            <a:ext cx="12192000" cy="144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5pPr>
          </a:lstStyle>
          <a:p>
            <a:pPr lvl="0" algn="ctr" eaLnBrk="1" hangingPunct="1">
              <a:buNone/>
            </a:pPr>
            <a:endParaRPr lang="ko-KR" alt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그림 개체 틀 2"/>
          <p:cNvSpPr>
            <a:spLocks noGrp="1"/>
          </p:cNvSpPr>
          <p:nvPr>
            <p:ph type="pic" sz="quarter" idx="14"/>
          </p:nvPr>
        </p:nvSpPr>
        <p:spPr>
          <a:xfrm>
            <a:off x="522514" y="1916832"/>
            <a:ext cx="557348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 Unicode MS" panose="020B0604020202020204" pitchFamily="34" charset="-128"/>
              </a:rPr>
              <a:t>Click icon to add picture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rotWithShape="1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/>
          <p:cNvGrpSpPr/>
          <p:nvPr userDrawn="1"/>
        </p:nvGrpSpPr>
        <p:grpSpPr>
          <a:xfrm>
            <a:off x="6667500" y="1878013"/>
            <a:ext cx="2136775" cy="3757612"/>
            <a:chOff x="4871870" y="1763729"/>
            <a:chExt cx="2448272" cy="4303935"/>
          </a:xfrm>
        </p:grpSpPr>
        <p:grpSp>
          <p:nvGrpSpPr>
            <p:cNvPr id="2060" name="Group 3"/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379773" y="1651300"/>
                <a:ext cx="216639" cy="33157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  <a:cs typeface="+mn-cs"/>
                  </a:defRPr>
                </a:lvl5pPr>
              </a:lstStyle>
              <a:p>
                <a:pPr lvl="0" algn="ctr" eaLnBrk="1" hangingPunct="1">
                  <a:buNone/>
                </a:pPr>
                <a:endParaRPr lang="ko-KR" alt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2064" name="Group 6"/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2" name="Oval 7"/>
                <p:cNvSpPr/>
                <p:nvPr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" name="Rounded Rectangle 8"/>
                <p:cNvSpPr/>
                <p:nvPr/>
              </p:nvSpPr>
              <p:spPr>
                <a:xfrm>
                  <a:off x="1635555" y="5796641"/>
                  <a:ext cx="141217" cy="144244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marL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  <a:cs typeface="+mn-cs"/>
                    </a:defRPr>
                  </a:lvl5pPr>
                </a:lstStyle>
                <a:p>
                  <a:pPr lvl="0" algn="ctr" eaLnBrk="1" hangingPunct="1">
                    <a:buNone/>
                  </a:pPr>
                  <a:endParaRPr lang="ko-KR" altLang="en-US" dirty="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" name="Picture Placeholder 2"/>
            <p:cNvSpPr txBox="1"/>
            <p:nvPr/>
          </p:nvSpPr>
          <p:spPr>
            <a:xfrm>
              <a:off x="5051944" y="2223760"/>
              <a:ext cx="2088125" cy="33838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/>
            <a:p>
              <a:pPr lvl="0" algn="ctr" eaLnBrk="1" hangingPunct="1">
                <a:lnSpc>
                  <a:spcPct val="90000"/>
                </a:lnSpc>
                <a:spcBef>
                  <a:spcPts val="1000"/>
                </a:spcBef>
                <a:buNone/>
              </a:pPr>
              <a:r>
                <a:rPr lang="en-US" altLang="ko-KR" sz="1200" dirty="0">
                  <a:solidFill>
                    <a:srgbClr val="404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Picture Here</a:t>
              </a:r>
              <a:endParaRPr lang="ko-KR" altLang="en-US" sz="1200" dirty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2051" name="Group 9"/>
          <p:cNvGrpSpPr/>
          <p:nvPr userDrawn="1"/>
        </p:nvGrpSpPr>
        <p:grpSpPr>
          <a:xfrm>
            <a:off x="3433763" y="1878013"/>
            <a:ext cx="2136775" cy="3757612"/>
            <a:chOff x="4871870" y="1763729"/>
            <a:chExt cx="2448272" cy="4303935"/>
          </a:xfrm>
        </p:grpSpPr>
        <p:grpSp>
          <p:nvGrpSpPr>
            <p:cNvPr id="2053" name="Group 3"/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13" name="Rounded Rectangle 4"/>
              <p:cNvSpPr/>
              <p:nvPr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Rectangle 5"/>
              <p:cNvSpPr/>
              <p:nvPr/>
            </p:nvSpPr>
            <p:spPr>
              <a:xfrm>
                <a:off x="1379772" y="1651300"/>
                <a:ext cx="216639" cy="33157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marL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</a:defRPr>
                </a:lvl1pPr>
                <a:lvl2pPr marL="457200" lvl="1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  <a:cs typeface="+mn-cs"/>
                  </a:defRPr>
                </a:lvl2pPr>
                <a:lvl3pPr marL="91440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  <a:cs typeface="+mn-cs"/>
                  </a:defRPr>
                </a:lvl3pPr>
                <a:lvl4pPr marL="1371600" lvl="3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  <a:cs typeface="+mn-cs"/>
                  </a:defRPr>
                </a:lvl4pPr>
                <a:lvl5pPr marL="1828800" lvl="4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Unicode MS" panose="020B0604020202020204" pitchFamily="34" charset="-128"/>
                    <a:cs typeface="+mn-cs"/>
                  </a:defRPr>
                </a:lvl5pPr>
              </a:lstStyle>
              <a:p>
                <a:pPr lvl="0" algn="ctr" eaLnBrk="1" hangingPunct="1">
                  <a:buNone/>
                </a:pPr>
                <a:endParaRPr lang="ko-KR" altLang="en-US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2057" name="Group 6"/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16" name="Oval 7"/>
                <p:cNvSpPr/>
                <p:nvPr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Rounded Rectangle 8"/>
                <p:cNvSpPr/>
                <p:nvPr/>
              </p:nvSpPr>
              <p:spPr>
                <a:xfrm>
                  <a:off x="1635555" y="5796641"/>
                  <a:ext cx="141216" cy="144244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marL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</a:defRPr>
                  </a:lvl1pPr>
                  <a:lvl2pPr marL="457200" lvl="1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  <a:cs typeface="+mn-cs"/>
                    </a:defRPr>
                  </a:lvl2pPr>
                  <a:lvl3pPr marL="91440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  <a:cs typeface="+mn-cs"/>
                    </a:defRPr>
                  </a:lvl3pPr>
                  <a:lvl4pPr marL="1371600" lvl="3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  <a:cs typeface="+mn-cs"/>
                    </a:defRPr>
                  </a:lvl4pPr>
                  <a:lvl5pPr marL="1828800" lvl="4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Arial Unicode MS" panose="020B0604020202020204" pitchFamily="34" charset="-128"/>
                      <a:cs typeface="+mn-cs"/>
                    </a:defRPr>
                  </a:lvl5pPr>
                </a:lstStyle>
                <a:p>
                  <a:pPr lvl="0" algn="ctr" eaLnBrk="1" hangingPunct="1">
                    <a:buNone/>
                  </a:pPr>
                  <a:endParaRPr lang="ko-KR" altLang="en-US" dirty="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2" name="Picture Placeholder 2"/>
            <p:cNvSpPr txBox="1"/>
            <p:nvPr/>
          </p:nvSpPr>
          <p:spPr>
            <a:xfrm>
              <a:off x="5051943" y="2223760"/>
              <a:ext cx="2088125" cy="33838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/>
            <a:p>
              <a:pPr lvl="0" algn="ctr" eaLnBrk="1" hangingPunct="1">
                <a:lnSpc>
                  <a:spcPct val="90000"/>
                </a:lnSpc>
                <a:spcBef>
                  <a:spcPts val="1000"/>
                </a:spcBef>
                <a:buNone/>
              </a:pPr>
              <a:r>
                <a:rPr lang="en-US" altLang="ko-KR" sz="1200" dirty="0">
                  <a:solidFill>
                    <a:srgbClr val="404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Picture Here</a:t>
              </a:r>
              <a:endParaRPr lang="ko-KR" altLang="en-US" sz="1200" dirty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8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580397" y="2261021"/>
            <a:ext cx="1822927" cy="29914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 Unicode MS" panose="020B0604020202020204" pitchFamily="34" charset="-128"/>
              </a:rPr>
              <a:t>Click icon to add picture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 Unicode MS" panose="020B0604020202020204" pitchFamily="34" charset="-128"/>
            </a:endParaRP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823683" y="2242075"/>
            <a:ext cx="1831516" cy="29914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 Unicode MS" panose="020B0604020202020204" pitchFamily="34" charset="-128"/>
              </a:rPr>
              <a:t>Click icon to add picture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 Unicode MS" panose="020B0604020202020204" pitchFamily="34" charset="-128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0" y="5907289"/>
            <a:ext cx="12192000" cy="950711"/>
            <a:chOff x="0" y="5907289"/>
            <a:chExt cx="12192000" cy="950711"/>
          </a:xfrm>
          <a:solidFill>
            <a:schemeClr val="accent3">
              <a:lumMod val="60000"/>
              <a:lumOff val="40000"/>
            </a:schemeClr>
          </a:solidFill>
        </p:grpSpPr>
        <p:grpSp>
          <p:nvGrpSpPr>
            <p:cNvPr id="19" name="Group 18"/>
            <p:cNvGrpSpPr/>
            <p:nvPr/>
          </p:nvGrpSpPr>
          <p:grpSpPr>
            <a:xfrm>
              <a:off x="373" y="5907289"/>
              <a:ext cx="12191627" cy="886330"/>
              <a:chOff x="1" y="5737141"/>
              <a:chExt cx="9143720" cy="886330"/>
            </a:xfrm>
            <a:grpFill/>
          </p:grpSpPr>
          <p:sp>
            <p:nvSpPr>
              <p:cNvPr id="21" name="Freeform 7"/>
              <p:cNvSpPr/>
              <p:nvPr/>
            </p:nvSpPr>
            <p:spPr bwMode="auto">
              <a:xfrm>
                <a:off x="1" y="5737142"/>
                <a:ext cx="3153832" cy="886329"/>
              </a:xfrm>
              <a:custGeom>
                <a:avLst/>
                <a:gdLst>
                  <a:gd name="T0" fmla="*/ 59 w 1460"/>
                  <a:gd name="T1" fmla="*/ 347 h 410"/>
                  <a:gd name="T2" fmla="*/ 82 w 1460"/>
                  <a:gd name="T3" fmla="*/ 338 h 410"/>
                  <a:gd name="T4" fmla="*/ 130 w 1460"/>
                  <a:gd name="T5" fmla="*/ 350 h 410"/>
                  <a:gd name="T6" fmla="*/ 162 w 1460"/>
                  <a:gd name="T7" fmla="*/ 358 h 410"/>
                  <a:gd name="T8" fmla="*/ 225 w 1460"/>
                  <a:gd name="T9" fmla="*/ 295 h 410"/>
                  <a:gd name="T10" fmla="*/ 257 w 1460"/>
                  <a:gd name="T11" fmla="*/ 273 h 410"/>
                  <a:gd name="T12" fmla="*/ 309 w 1460"/>
                  <a:gd name="T13" fmla="*/ 361 h 410"/>
                  <a:gd name="T14" fmla="*/ 343 w 1460"/>
                  <a:gd name="T15" fmla="*/ 340 h 410"/>
                  <a:gd name="T16" fmla="*/ 388 w 1460"/>
                  <a:gd name="T17" fmla="*/ 187 h 410"/>
                  <a:gd name="T18" fmla="*/ 391 w 1460"/>
                  <a:gd name="T19" fmla="*/ 144 h 410"/>
                  <a:gd name="T20" fmla="*/ 395 w 1460"/>
                  <a:gd name="T21" fmla="*/ 46 h 410"/>
                  <a:gd name="T22" fmla="*/ 397 w 1460"/>
                  <a:gd name="T23" fmla="*/ 46 h 410"/>
                  <a:gd name="T24" fmla="*/ 401 w 1460"/>
                  <a:gd name="T25" fmla="*/ 144 h 410"/>
                  <a:gd name="T26" fmla="*/ 404 w 1460"/>
                  <a:gd name="T27" fmla="*/ 187 h 410"/>
                  <a:gd name="T28" fmla="*/ 439 w 1460"/>
                  <a:gd name="T29" fmla="*/ 369 h 410"/>
                  <a:gd name="T30" fmla="*/ 458 w 1460"/>
                  <a:gd name="T31" fmla="*/ 387 h 410"/>
                  <a:gd name="T32" fmla="*/ 479 w 1460"/>
                  <a:gd name="T33" fmla="*/ 373 h 410"/>
                  <a:gd name="T34" fmla="*/ 544 w 1460"/>
                  <a:gd name="T35" fmla="*/ 377 h 410"/>
                  <a:gd name="T36" fmla="*/ 562 w 1460"/>
                  <a:gd name="T37" fmla="*/ 390 h 410"/>
                  <a:gd name="T38" fmla="*/ 588 w 1460"/>
                  <a:gd name="T39" fmla="*/ 379 h 410"/>
                  <a:gd name="T40" fmla="*/ 602 w 1460"/>
                  <a:gd name="T41" fmla="*/ 377 h 410"/>
                  <a:gd name="T42" fmla="*/ 617 w 1460"/>
                  <a:gd name="T43" fmla="*/ 382 h 410"/>
                  <a:gd name="T44" fmla="*/ 625 w 1460"/>
                  <a:gd name="T45" fmla="*/ 373 h 410"/>
                  <a:gd name="T46" fmla="*/ 683 w 1460"/>
                  <a:gd name="T47" fmla="*/ 364 h 410"/>
                  <a:gd name="T48" fmla="*/ 702 w 1460"/>
                  <a:gd name="T49" fmla="*/ 364 h 410"/>
                  <a:gd name="T50" fmla="*/ 744 w 1460"/>
                  <a:gd name="T51" fmla="*/ 300 h 410"/>
                  <a:gd name="T52" fmla="*/ 758 w 1460"/>
                  <a:gd name="T53" fmla="*/ 302 h 410"/>
                  <a:gd name="T54" fmla="*/ 778 w 1460"/>
                  <a:gd name="T55" fmla="*/ 313 h 410"/>
                  <a:gd name="T56" fmla="*/ 801 w 1460"/>
                  <a:gd name="T57" fmla="*/ 324 h 410"/>
                  <a:gd name="T58" fmla="*/ 832 w 1460"/>
                  <a:gd name="T59" fmla="*/ 306 h 410"/>
                  <a:gd name="T60" fmla="*/ 843 w 1460"/>
                  <a:gd name="T61" fmla="*/ 355 h 410"/>
                  <a:gd name="T62" fmla="*/ 869 w 1460"/>
                  <a:gd name="T63" fmla="*/ 314 h 410"/>
                  <a:gd name="T64" fmla="*/ 881 w 1460"/>
                  <a:gd name="T65" fmla="*/ 272 h 410"/>
                  <a:gd name="T66" fmla="*/ 893 w 1460"/>
                  <a:gd name="T67" fmla="*/ 251 h 410"/>
                  <a:gd name="T68" fmla="*/ 930 w 1460"/>
                  <a:gd name="T69" fmla="*/ 231 h 410"/>
                  <a:gd name="T70" fmla="*/ 947 w 1460"/>
                  <a:gd name="T71" fmla="*/ 227 h 410"/>
                  <a:gd name="T72" fmla="*/ 968 w 1460"/>
                  <a:gd name="T73" fmla="*/ 261 h 410"/>
                  <a:gd name="T74" fmla="*/ 994 w 1460"/>
                  <a:gd name="T75" fmla="*/ 315 h 410"/>
                  <a:gd name="T76" fmla="*/ 1035 w 1460"/>
                  <a:gd name="T77" fmla="*/ 327 h 410"/>
                  <a:gd name="T78" fmla="*/ 1044 w 1460"/>
                  <a:gd name="T79" fmla="*/ 322 h 410"/>
                  <a:gd name="T80" fmla="*/ 1069 w 1460"/>
                  <a:gd name="T81" fmla="*/ 305 h 410"/>
                  <a:gd name="T82" fmla="*/ 1084 w 1460"/>
                  <a:gd name="T83" fmla="*/ 257 h 410"/>
                  <a:gd name="T84" fmla="*/ 1129 w 1460"/>
                  <a:gd name="T85" fmla="*/ 280 h 410"/>
                  <a:gd name="T86" fmla="*/ 1142 w 1460"/>
                  <a:gd name="T87" fmla="*/ 329 h 410"/>
                  <a:gd name="T88" fmla="*/ 1161 w 1460"/>
                  <a:gd name="T89" fmla="*/ 340 h 410"/>
                  <a:gd name="T90" fmla="*/ 1187 w 1460"/>
                  <a:gd name="T91" fmla="*/ 340 h 410"/>
                  <a:gd name="T92" fmla="*/ 1209 w 1460"/>
                  <a:gd name="T93" fmla="*/ 336 h 410"/>
                  <a:gd name="T94" fmla="*/ 1231 w 1460"/>
                  <a:gd name="T95" fmla="*/ 322 h 410"/>
                  <a:gd name="T96" fmla="*/ 1257 w 1460"/>
                  <a:gd name="T97" fmla="*/ 318 h 410"/>
                  <a:gd name="T98" fmla="*/ 1294 w 1460"/>
                  <a:gd name="T99" fmla="*/ 344 h 410"/>
                  <a:gd name="T100" fmla="*/ 1330 w 1460"/>
                  <a:gd name="T101" fmla="*/ 327 h 410"/>
                  <a:gd name="T102" fmla="*/ 1351 w 1460"/>
                  <a:gd name="T103" fmla="*/ 165 h 410"/>
                  <a:gd name="T104" fmla="*/ 1401 w 1460"/>
                  <a:gd name="T105" fmla="*/ 152 h 410"/>
                  <a:gd name="T106" fmla="*/ 1426 w 1460"/>
                  <a:gd name="T107" fmla="*/ 281 h 410"/>
                  <a:gd name="T108" fmla="*/ 1460 w 1460"/>
                  <a:gd name="T109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60" h="410">
                    <a:moveTo>
                      <a:pt x="0" y="410"/>
                    </a:moveTo>
                    <a:cubicBezTo>
                      <a:pt x="0" y="321"/>
                      <a:pt x="0" y="321"/>
                      <a:pt x="0" y="321"/>
                    </a:cubicBezTo>
                    <a:cubicBezTo>
                      <a:pt x="8" y="321"/>
                      <a:pt x="16" y="321"/>
                      <a:pt x="24" y="321"/>
                    </a:cubicBezTo>
                    <a:cubicBezTo>
                      <a:pt x="24" y="326"/>
                      <a:pt x="24" y="330"/>
                      <a:pt x="24" y="335"/>
                    </a:cubicBezTo>
                    <a:cubicBezTo>
                      <a:pt x="30" y="335"/>
                      <a:pt x="37" y="335"/>
                      <a:pt x="43" y="335"/>
                    </a:cubicBezTo>
                    <a:cubicBezTo>
                      <a:pt x="43" y="339"/>
                      <a:pt x="43" y="343"/>
                      <a:pt x="43" y="347"/>
                    </a:cubicBezTo>
                    <a:cubicBezTo>
                      <a:pt x="48" y="347"/>
                      <a:pt x="54" y="347"/>
                      <a:pt x="59" y="347"/>
                    </a:cubicBezTo>
                    <a:cubicBezTo>
                      <a:pt x="59" y="339"/>
                      <a:pt x="59" y="331"/>
                      <a:pt x="59" y="324"/>
                    </a:cubicBezTo>
                    <a:cubicBezTo>
                      <a:pt x="62" y="324"/>
                      <a:pt x="64" y="324"/>
                      <a:pt x="67" y="324"/>
                    </a:cubicBezTo>
                    <a:cubicBezTo>
                      <a:pt x="67" y="323"/>
                      <a:pt x="67" y="322"/>
                      <a:pt x="67" y="321"/>
                    </a:cubicBezTo>
                    <a:cubicBezTo>
                      <a:pt x="69" y="321"/>
                      <a:pt x="71" y="321"/>
                      <a:pt x="73" y="321"/>
                    </a:cubicBezTo>
                    <a:cubicBezTo>
                      <a:pt x="73" y="322"/>
                      <a:pt x="73" y="323"/>
                      <a:pt x="73" y="324"/>
                    </a:cubicBezTo>
                    <a:cubicBezTo>
                      <a:pt x="76" y="324"/>
                      <a:pt x="79" y="324"/>
                      <a:pt x="82" y="324"/>
                    </a:cubicBezTo>
                    <a:cubicBezTo>
                      <a:pt x="82" y="329"/>
                      <a:pt x="82" y="333"/>
                      <a:pt x="82" y="338"/>
                    </a:cubicBezTo>
                    <a:cubicBezTo>
                      <a:pt x="91" y="338"/>
                      <a:pt x="101" y="338"/>
                      <a:pt x="110" y="338"/>
                    </a:cubicBezTo>
                    <a:cubicBezTo>
                      <a:pt x="110" y="340"/>
                      <a:pt x="110" y="342"/>
                      <a:pt x="110" y="344"/>
                    </a:cubicBezTo>
                    <a:cubicBezTo>
                      <a:pt x="111" y="344"/>
                      <a:pt x="113" y="344"/>
                      <a:pt x="114" y="344"/>
                    </a:cubicBezTo>
                    <a:cubicBezTo>
                      <a:pt x="114" y="347"/>
                      <a:pt x="114" y="349"/>
                      <a:pt x="114" y="352"/>
                    </a:cubicBezTo>
                    <a:cubicBezTo>
                      <a:pt x="117" y="352"/>
                      <a:pt x="121" y="352"/>
                      <a:pt x="124" y="352"/>
                    </a:cubicBezTo>
                    <a:cubicBezTo>
                      <a:pt x="124" y="351"/>
                      <a:pt x="124" y="350"/>
                      <a:pt x="124" y="350"/>
                    </a:cubicBezTo>
                    <a:cubicBezTo>
                      <a:pt x="126" y="350"/>
                      <a:pt x="128" y="350"/>
                      <a:pt x="130" y="350"/>
                    </a:cubicBezTo>
                    <a:cubicBezTo>
                      <a:pt x="130" y="350"/>
                      <a:pt x="130" y="351"/>
                      <a:pt x="130" y="352"/>
                    </a:cubicBezTo>
                    <a:cubicBezTo>
                      <a:pt x="134" y="352"/>
                      <a:pt x="139" y="352"/>
                      <a:pt x="144" y="352"/>
                    </a:cubicBezTo>
                    <a:cubicBezTo>
                      <a:pt x="144" y="354"/>
                      <a:pt x="144" y="356"/>
                      <a:pt x="144" y="358"/>
                    </a:cubicBezTo>
                    <a:cubicBezTo>
                      <a:pt x="148" y="358"/>
                      <a:pt x="152" y="358"/>
                      <a:pt x="156" y="358"/>
                    </a:cubicBezTo>
                    <a:cubicBezTo>
                      <a:pt x="156" y="357"/>
                      <a:pt x="156" y="357"/>
                      <a:pt x="156" y="356"/>
                    </a:cubicBezTo>
                    <a:cubicBezTo>
                      <a:pt x="158" y="356"/>
                      <a:pt x="160" y="356"/>
                      <a:pt x="162" y="356"/>
                    </a:cubicBezTo>
                    <a:cubicBezTo>
                      <a:pt x="162" y="357"/>
                      <a:pt x="162" y="357"/>
                      <a:pt x="162" y="358"/>
                    </a:cubicBezTo>
                    <a:cubicBezTo>
                      <a:pt x="166" y="358"/>
                      <a:pt x="170" y="358"/>
                      <a:pt x="173" y="358"/>
                    </a:cubicBezTo>
                    <a:cubicBezTo>
                      <a:pt x="173" y="240"/>
                      <a:pt x="173" y="240"/>
                      <a:pt x="173" y="240"/>
                    </a:cubicBezTo>
                    <a:cubicBezTo>
                      <a:pt x="186" y="240"/>
                      <a:pt x="186" y="240"/>
                      <a:pt x="186" y="240"/>
                    </a:cubicBezTo>
                    <a:cubicBezTo>
                      <a:pt x="186" y="236"/>
                      <a:pt x="186" y="236"/>
                      <a:pt x="186" y="236"/>
                    </a:cubicBezTo>
                    <a:cubicBezTo>
                      <a:pt x="214" y="241"/>
                      <a:pt x="214" y="241"/>
                      <a:pt x="214" y="241"/>
                    </a:cubicBezTo>
                    <a:cubicBezTo>
                      <a:pt x="214" y="259"/>
                      <a:pt x="214" y="277"/>
                      <a:pt x="214" y="295"/>
                    </a:cubicBezTo>
                    <a:cubicBezTo>
                      <a:pt x="218" y="295"/>
                      <a:pt x="222" y="295"/>
                      <a:pt x="225" y="295"/>
                    </a:cubicBezTo>
                    <a:cubicBezTo>
                      <a:pt x="226" y="295"/>
                      <a:pt x="226" y="294"/>
                      <a:pt x="227" y="293"/>
                    </a:cubicBezTo>
                    <a:cubicBezTo>
                      <a:pt x="228" y="293"/>
                      <a:pt x="230" y="293"/>
                      <a:pt x="231" y="293"/>
                    </a:cubicBezTo>
                    <a:cubicBezTo>
                      <a:pt x="232" y="294"/>
                      <a:pt x="232" y="295"/>
                      <a:pt x="233" y="295"/>
                    </a:cubicBezTo>
                    <a:cubicBezTo>
                      <a:pt x="237" y="295"/>
                      <a:pt x="242" y="295"/>
                      <a:pt x="246" y="295"/>
                    </a:cubicBezTo>
                    <a:cubicBezTo>
                      <a:pt x="246" y="306"/>
                      <a:pt x="246" y="316"/>
                      <a:pt x="246" y="326"/>
                    </a:cubicBezTo>
                    <a:cubicBezTo>
                      <a:pt x="250" y="326"/>
                      <a:pt x="253" y="326"/>
                      <a:pt x="257" y="326"/>
                    </a:cubicBezTo>
                    <a:cubicBezTo>
                      <a:pt x="257" y="309"/>
                      <a:pt x="257" y="291"/>
                      <a:pt x="257" y="273"/>
                    </a:cubicBezTo>
                    <a:cubicBezTo>
                      <a:pt x="259" y="273"/>
                      <a:pt x="261" y="273"/>
                      <a:pt x="262" y="273"/>
                    </a:cubicBezTo>
                    <a:cubicBezTo>
                      <a:pt x="262" y="272"/>
                      <a:pt x="262" y="270"/>
                      <a:pt x="262" y="269"/>
                    </a:cubicBezTo>
                    <a:cubicBezTo>
                      <a:pt x="274" y="269"/>
                      <a:pt x="286" y="269"/>
                      <a:pt x="298" y="269"/>
                    </a:cubicBezTo>
                    <a:cubicBezTo>
                      <a:pt x="299" y="270"/>
                      <a:pt x="300" y="271"/>
                      <a:pt x="301" y="272"/>
                    </a:cubicBezTo>
                    <a:cubicBezTo>
                      <a:pt x="301" y="300"/>
                      <a:pt x="301" y="327"/>
                      <a:pt x="301" y="355"/>
                    </a:cubicBezTo>
                    <a:cubicBezTo>
                      <a:pt x="303" y="355"/>
                      <a:pt x="306" y="355"/>
                      <a:pt x="309" y="355"/>
                    </a:cubicBezTo>
                    <a:cubicBezTo>
                      <a:pt x="309" y="357"/>
                      <a:pt x="309" y="359"/>
                      <a:pt x="309" y="361"/>
                    </a:cubicBezTo>
                    <a:cubicBezTo>
                      <a:pt x="311" y="361"/>
                      <a:pt x="314" y="361"/>
                      <a:pt x="316" y="361"/>
                    </a:cubicBezTo>
                    <a:cubicBezTo>
                      <a:pt x="316" y="354"/>
                      <a:pt x="316" y="347"/>
                      <a:pt x="316" y="340"/>
                    </a:cubicBezTo>
                    <a:cubicBezTo>
                      <a:pt x="319" y="340"/>
                      <a:pt x="323" y="340"/>
                      <a:pt x="326" y="340"/>
                    </a:cubicBezTo>
                    <a:cubicBezTo>
                      <a:pt x="326" y="339"/>
                      <a:pt x="326" y="338"/>
                      <a:pt x="326" y="337"/>
                    </a:cubicBezTo>
                    <a:cubicBezTo>
                      <a:pt x="330" y="337"/>
                      <a:pt x="333" y="337"/>
                      <a:pt x="337" y="337"/>
                    </a:cubicBezTo>
                    <a:cubicBezTo>
                      <a:pt x="337" y="338"/>
                      <a:pt x="337" y="339"/>
                      <a:pt x="337" y="340"/>
                    </a:cubicBezTo>
                    <a:cubicBezTo>
                      <a:pt x="339" y="340"/>
                      <a:pt x="341" y="340"/>
                      <a:pt x="343" y="340"/>
                    </a:cubicBezTo>
                    <a:cubicBezTo>
                      <a:pt x="344" y="338"/>
                      <a:pt x="344" y="337"/>
                      <a:pt x="344" y="336"/>
                    </a:cubicBezTo>
                    <a:cubicBezTo>
                      <a:pt x="345" y="336"/>
                      <a:pt x="346" y="336"/>
                      <a:pt x="347" y="336"/>
                    </a:cubicBezTo>
                    <a:cubicBezTo>
                      <a:pt x="347" y="337"/>
                      <a:pt x="348" y="338"/>
                      <a:pt x="348" y="339"/>
                    </a:cubicBezTo>
                    <a:cubicBezTo>
                      <a:pt x="349" y="339"/>
                      <a:pt x="350" y="339"/>
                      <a:pt x="352" y="339"/>
                    </a:cubicBezTo>
                    <a:cubicBezTo>
                      <a:pt x="352" y="328"/>
                      <a:pt x="352" y="316"/>
                      <a:pt x="352" y="304"/>
                    </a:cubicBezTo>
                    <a:cubicBezTo>
                      <a:pt x="362" y="304"/>
                      <a:pt x="373" y="304"/>
                      <a:pt x="384" y="304"/>
                    </a:cubicBezTo>
                    <a:cubicBezTo>
                      <a:pt x="385" y="265"/>
                      <a:pt x="387" y="226"/>
                      <a:pt x="388" y="187"/>
                    </a:cubicBezTo>
                    <a:cubicBezTo>
                      <a:pt x="384" y="186"/>
                      <a:pt x="372" y="182"/>
                      <a:pt x="382" y="177"/>
                    </a:cubicBezTo>
                    <a:cubicBezTo>
                      <a:pt x="381" y="176"/>
                      <a:pt x="380" y="175"/>
                      <a:pt x="379" y="175"/>
                    </a:cubicBezTo>
                    <a:cubicBezTo>
                      <a:pt x="379" y="168"/>
                      <a:pt x="379" y="168"/>
                      <a:pt x="383" y="164"/>
                    </a:cubicBezTo>
                    <a:cubicBezTo>
                      <a:pt x="383" y="162"/>
                      <a:pt x="383" y="159"/>
                      <a:pt x="383" y="156"/>
                    </a:cubicBezTo>
                    <a:cubicBezTo>
                      <a:pt x="385" y="156"/>
                      <a:pt x="388" y="156"/>
                      <a:pt x="390" y="156"/>
                    </a:cubicBezTo>
                    <a:cubicBezTo>
                      <a:pt x="390" y="152"/>
                      <a:pt x="390" y="149"/>
                      <a:pt x="390" y="146"/>
                    </a:cubicBezTo>
                    <a:cubicBezTo>
                      <a:pt x="390" y="145"/>
                      <a:pt x="391" y="145"/>
                      <a:pt x="391" y="144"/>
                    </a:cubicBezTo>
                    <a:cubicBezTo>
                      <a:pt x="391" y="132"/>
                      <a:pt x="391" y="120"/>
                      <a:pt x="391" y="108"/>
                    </a:cubicBezTo>
                    <a:cubicBezTo>
                      <a:pt x="391" y="107"/>
                      <a:pt x="390" y="106"/>
                      <a:pt x="390" y="105"/>
                    </a:cubicBezTo>
                    <a:cubicBezTo>
                      <a:pt x="391" y="104"/>
                      <a:pt x="392" y="103"/>
                      <a:pt x="393" y="102"/>
                    </a:cubicBezTo>
                    <a:cubicBezTo>
                      <a:pt x="393" y="93"/>
                      <a:pt x="393" y="84"/>
                      <a:pt x="393" y="75"/>
                    </a:cubicBezTo>
                    <a:cubicBezTo>
                      <a:pt x="393" y="75"/>
                      <a:pt x="394" y="74"/>
                      <a:pt x="394" y="73"/>
                    </a:cubicBezTo>
                    <a:cubicBezTo>
                      <a:pt x="394" y="65"/>
                      <a:pt x="394" y="56"/>
                      <a:pt x="394" y="47"/>
                    </a:cubicBezTo>
                    <a:cubicBezTo>
                      <a:pt x="394" y="47"/>
                      <a:pt x="395" y="46"/>
                      <a:pt x="395" y="46"/>
                    </a:cubicBezTo>
                    <a:cubicBezTo>
                      <a:pt x="395" y="43"/>
                      <a:pt x="395" y="41"/>
                      <a:pt x="395" y="38"/>
                    </a:cubicBezTo>
                    <a:cubicBezTo>
                      <a:pt x="395" y="38"/>
                      <a:pt x="395" y="37"/>
                      <a:pt x="396" y="37"/>
                    </a:cubicBezTo>
                    <a:cubicBezTo>
                      <a:pt x="396" y="32"/>
                      <a:pt x="396" y="28"/>
                      <a:pt x="396" y="23"/>
                    </a:cubicBezTo>
                    <a:cubicBezTo>
                      <a:pt x="396" y="23"/>
                      <a:pt x="396" y="23"/>
                      <a:pt x="396" y="23"/>
                    </a:cubicBezTo>
                    <a:cubicBezTo>
                      <a:pt x="396" y="28"/>
                      <a:pt x="396" y="32"/>
                      <a:pt x="396" y="37"/>
                    </a:cubicBezTo>
                    <a:cubicBezTo>
                      <a:pt x="397" y="37"/>
                      <a:pt x="397" y="38"/>
                      <a:pt x="397" y="38"/>
                    </a:cubicBezTo>
                    <a:cubicBezTo>
                      <a:pt x="397" y="41"/>
                      <a:pt x="397" y="43"/>
                      <a:pt x="397" y="46"/>
                    </a:cubicBezTo>
                    <a:cubicBezTo>
                      <a:pt x="398" y="46"/>
                      <a:pt x="398" y="47"/>
                      <a:pt x="398" y="47"/>
                    </a:cubicBezTo>
                    <a:cubicBezTo>
                      <a:pt x="398" y="56"/>
                      <a:pt x="398" y="65"/>
                      <a:pt x="398" y="73"/>
                    </a:cubicBezTo>
                    <a:cubicBezTo>
                      <a:pt x="399" y="74"/>
                      <a:pt x="399" y="74"/>
                      <a:pt x="399" y="75"/>
                    </a:cubicBezTo>
                    <a:cubicBezTo>
                      <a:pt x="399" y="84"/>
                      <a:pt x="399" y="93"/>
                      <a:pt x="399" y="102"/>
                    </a:cubicBezTo>
                    <a:cubicBezTo>
                      <a:pt x="400" y="103"/>
                      <a:pt x="401" y="104"/>
                      <a:pt x="402" y="105"/>
                    </a:cubicBezTo>
                    <a:cubicBezTo>
                      <a:pt x="402" y="106"/>
                      <a:pt x="401" y="107"/>
                      <a:pt x="401" y="108"/>
                    </a:cubicBezTo>
                    <a:cubicBezTo>
                      <a:pt x="401" y="120"/>
                      <a:pt x="401" y="132"/>
                      <a:pt x="401" y="144"/>
                    </a:cubicBezTo>
                    <a:cubicBezTo>
                      <a:pt x="401" y="145"/>
                      <a:pt x="402" y="145"/>
                      <a:pt x="402" y="146"/>
                    </a:cubicBezTo>
                    <a:cubicBezTo>
                      <a:pt x="402" y="149"/>
                      <a:pt x="402" y="152"/>
                      <a:pt x="402" y="156"/>
                    </a:cubicBezTo>
                    <a:cubicBezTo>
                      <a:pt x="405" y="156"/>
                      <a:pt x="407" y="156"/>
                      <a:pt x="409" y="156"/>
                    </a:cubicBezTo>
                    <a:cubicBezTo>
                      <a:pt x="409" y="159"/>
                      <a:pt x="409" y="162"/>
                      <a:pt x="409" y="164"/>
                    </a:cubicBezTo>
                    <a:cubicBezTo>
                      <a:pt x="414" y="168"/>
                      <a:pt x="413" y="169"/>
                      <a:pt x="413" y="175"/>
                    </a:cubicBezTo>
                    <a:cubicBezTo>
                      <a:pt x="412" y="175"/>
                      <a:pt x="411" y="176"/>
                      <a:pt x="410" y="177"/>
                    </a:cubicBezTo>
                    <a:cubicBezTo>
                      <a:pt x="421" y="181"/>
                      <a:pt x="409" y="187"/>
                      <a:pt x="404" y="187"/>
                    </a:cubicBezTo>
                    <a:cubicBezTo>
                      <a:pt x="407" y="254"/>
                      <a:pt x="409" y="320"/>
                      <a:pt x="412" y="387"/>
                    </a:cubicBezTo>
                    <a:cubicBezTo>
                      <a:pt x="414" y="387"/>
                      <a:pt x="415" y="387"/>
                      <a:pt x="417" y="387"/>
                    </a:cubicBezTo>
                    <a:cubicBezTo>
                      <a:pt x="417" y="383"/>
                      <a:pt x="417" y="379"/>
                      <a:pt x="417" y="375"/>
                    </a:cubicBezTo>
                    <a:cubicBezTo>
                      <a:pt x="423" y="375"/>
                      <a:pt x="430" y="375"/>
                      <a:pt x="436" y="375"/>
                    </a:cubicBezTo>
                    <a:cubicBezTo>
                      <a:pt x="436" y="380"/>
                      <a:pt x="436" y="384"/>
                      <a:pt x="436" y="389"/>
                    </a:cubicBezTo>
                    <a:cubicBezTo>
                      <a:pt x="437" y="389"/>
                      <a:pt x="438" y="389"/>
                      <a:pt x="439" y="389"/>
                    </a:cubicBezTo>
                    <a:cubicBezTo>
                      <a:pt x="439" y="382"/>
                      <a:pt x="439" y="376"/>
                      <a:pt x="439" y="369"/>
                    </a:cubicBezTo>
                    <a:cubicBezTo>
                      <a:pt x="440" y="369"/>
                      <a:pt x="441" y="369"/>
                      <a:pt x="442" y="369"/>
                    </a:cubicBezTo>
                    <a:cubicBezTo>
                      <a:pt x="442" y="376"/>
                      <a:pt x="442" y="382"/>
                      <a:pt x="442" y="388"/>
                    </a:cubicBezTo>
                    <a:cubicBezTo>
                      <a:pt x="443" y="388"/>
                      <a:pt x="444" y="388"/>
                      <a:pt x="445" y="388"/>
                    </a:cubicBezTo>
                    <a:cubicBezTo>
                      <a:pt x="445" y="385"/>
                      <a:pt x="445" y="381"/>
                      <a:pt x="445" y="378"/>
                    </a:cubicBezTo>
                    <a:cubicBezTo>
                      <a:pt x="445" y="378"/>
                      <a:pt x="446" y="378"/>
                      <a:pt x="446" y="378"/>
                    </a:cubicBezTo>
                    <a:cubicBezTo>
                      <a:pt x="446" y="381"/>
                      <a:pt x="446" y="384"/>
                      <a:pt x="446" y="388"/>
                    </a:cubicBezTo>
                    <a:cubicBezTo>
                      <a:pt x="450" y="388"/>
                      <a:pt x="454" y="388"/>
                      <a:pt x="458" y="387"/>
                    </a:cubicBezTo>
                    <a:cubicBezTo>
                      <a:pt x="458" y="384"/>
                      <a:pt x="458" y="380"/>
                      <a:pt x="458" y="376"/>
                    </a:cubicBezTo>
                    <a:cubicBezTo>
                      <a:pt x="460" y="376"/>
                      <a:pt x="463" y="376"/>
                      <a:pt x="465" y="376"/>
                    </a:cubicBezTo>
                    <a:cubicBezTo>
                      <a:pt x="465" y="375"/>
                      <a:pt x="465" y="374"/>
                      <a:pt x="465" y="373"/>
                    </a:cubicBezTo>
                    <a:cubicBezTo>
                      <a:pt x="468" y="373"/>
                      <a:pt x="471" y="373"/>
                      <a:pt x="473" y="373"/>
                    </a:cubicBezTo>
                    <a:cubicBezTo>
                      <a:pt x="473" y="374"/>
                      <a:pt x="473" y="374"/>
                      <a:pt x="473" y="375"/>
                    </a:cubicBezTo>
                    <a:cubicBezTo>
                      <a:pt x="475" y="375"/>
                      <a:pt x="477" y="375"/>
                      <a:pt x="479" y="375"/>
                    </a:cubicBezTo>
                    <a:cubicBezTo>
                      <a:pt x="479" y="374"/>
                      <a:pt x="479" y="374"/>
                      <a:pt x="479" y="373"/>
                    </a:cubicBezTo>
                    <a:cubicBezTo>
                      <a:pt x="497" y="373"/>
                      <a:pt x="515" y="373"/>
                      <a:pt x="533" y="373"/>
                    </a:cubicBezTo>
                    <a:cubicBezTo>
                      <a:pt x="533" y="372"/>
                      <a:pt x="533" y="371"/>
                      <a:pt x="533" y="370"/>
                    </a:cubicBezTo>
                    <a:cubicBezTo>
                      <a:pt x="534" y="370"/>
                      <a:pt x="536" y="370"/>
                      <a:pt x="537" y="370"/>
                    </a:cubicBezTo>
                    <a:cubicBezTo>
                      <a:pt x="537" y="371"/>
                      <a:pt x="537" y="372"/>
                      <a:pt x="537" y="373"/>
                    </a:cubicBezTo>
                    <a:cubicBezTo>
                      <a:pt x="538" y="373"/>
                      <a:pt x="540" y="373"/>
                      <a:pt x="541" y="373"/>
                    </a:cubicBezTo>
                    <a:cubicBezTo>
                      <a:pt x="541" y="374"/>
                      <a:pt x="541" y="376"/>
                      <a:pt x="541" y="377"/>
                    </a:cubicBezTo>
                    <a:cubicBezTo>
                      <a:pt x="542" y="377"/>
                      <a:pt x="543" y="377"/>
                      <a:pt x="544" y="377"/>
                    </a:cubicBezTo>
                    <a:cubicBezTo>
                      <a:pt x="544" y="377"/>
                      <a:pt x="544" y="376"/>
                      <a:pt x="544" y="375"/>
                    </a:cubicBezTo>
                    <a:cubicBezTo>
                      <a:pt x="545" y="375"/>
                      <a:pt x="546" y="375"/>
                      <a:pt x="547" y="375"/>
                    </a:cubicBezTo>
                    <a:cubicBezTo>
                      <a:pt x="547" y="376"/>
                      <a:pt x="547" y="377"/>
                      <a:pt x="547" y="377"/>
                    </a:cubicBezTo>
                    <a:cubicBezTo>
                      <a:pt x="550" y="377"/>
                      <a:pt x="553" y="377"/>
                      <a:pt x="556" y="377"/>
                    </a:cubicBezTo>
                    <a:cubicBezTo>
                      <a:pt x="556" y="376"/>
                      <a:pt x="556" y="375"/>
                      <a:pt x="556" y="374"/>
                    </a:cubicBezTo>
                    <a:cubicBezTo>
                      <a:pt x="558" y="374"/>
                      <a:pt x="560" y="374"/>
                      <a:pt x="562" y="374"/>
                    </a:cubicBezTo>
                    <a:cubicBezTo>
                      <a:pt x="562" y="379"/>
                      <a:pt x="562" y="385"/>
                      <a:pt x="562" y="390"/>
                    </a:cubicBezTo>
                    <a:cubicBezTo>
                      <a:pt x="563" y="390"/>
                      <a:pt x="563" y="390"/>
                      <a:pt x="564" y="390"/>
                    </a:cubicBezTo>
                    <a:cubicBezTo>
                      <a:pt x="564" y="389"/>
                      <a:pt x="564" y="387"/>
                      <a:pt x="564" y="386"/>
                    </a:cubicBezTo>
                    <a:cubicBezTo>
                      <a:pt x="565" y="386"/>
                      <a:pt x="567" y="386"/>
                      <a:pt x="568" y="386"/>
                    </a:cubicBezTo>
                    <a:cubicBezTo>
                      <a:pt x="568" y="387"/>
                      <a:pt x="568" y="389"/>
                      <a:pt x="568" y="390"/>
                    </a:cubicBezTo>
                    <a:cubicBezTo>
                      <a:pt x="571" y="390"/>
                      <a:pt x="575" y="390"/>
                      <a:pt x="578" y="390"/>
                    </a:cubicBezTo>
                    <a:cubicBezTo>
                      <a:pt x="578" y="382"/>
                      <a:pt x="578" y="382"/>
                      <a:pt x="578" y="382"/>
                    </a:cubicBezTo>
                    <a:cubicBezTo>
                      <a:pt x="588" y="379"/>
                      <a:pt x="588" y="379"/>
                      <a:pt x="588" y="379"/>
                    </a:cubicBezTo>
                    <a:cubicBezTo>
                      <a:pt x="588" y="374"/>
                      <a:pt x="589" y="368"/>
                      <a:pt x="589" y="362"/>
                    </a:cubicBezTo>
                    <a:cubicBezTo>
                      <a:pt x="590" y="362"/>
                      <a:pt x="591" y="362"/>
                      <a:pt x="592" y="362"/>
                    </a:cubicBezTo>
                    <a:cubicBezTo>
                      <a:pt x="592" y="368"/>
                      <a:pt x="593" y="374"/>
                      <a:pt x="593" y="379"/>
                    </a:cubicBezTo>
                    <a:cubicBezTo>
                      <a:pt x="594" y="379"/>
                      <a:pt x="596" y="379"/>
                      <a:pt x="597" y="379"/>
                    </a:cubicBezTo>
                    <a:cubicBezTo>
                      <a:pt x="597" y="374"/>
                      <a:pt x="597" y="368"/>
                      <a:pt x="598" y="362"/>
                    </a:cubicBezTo>
                    <a:cubicBezTo>
                      <a:pt x="599" y="362"/>
                      <a:pt x="600" y="362"/>
                      <a:pt x="601" y="362"/>
                    </a:cubicBezTo>
                    <a:cubicBezTo>
                      <a:pt x="601" y="367"/>
                      <a:pt x="602" y="372"/>
                      <a:pt x="602" y="377"/>
                    </a:cubicBezTo>
                    <a:cubicBezTo>
                      <a:pt x="603" y="377"/>
                      <a:pt x="604" y="377"/>
                      <a:pt x="606" y="377"/>
                    </a:cubicBezTo>
                    <a:cubicBezTo>
                      <a:pt x="606" y="378"/>
                      <a:pt x="606" y="378"/>
                      <a:pt x="606" y="379"/>
                    </a:cubicBezTo>
                    <a:cubicBezTo>
                      <a:pt x="607" y="379"/>
                      <a:pt x="609" y="379"/>
                      <a:pt x="610" y="379"/>
                    </a:cubicBezTo>
                    <a:cubicBezTo>
                      <a:pt x="610" y="378"/>
                      <a:pt x="610" y="378"/>
                      <a:pt x="610" y="377"/>
                    </a:cubicBezTo>
                    <a:cubicBezTo>
                      <a:pt x="612" y="377"/>
                      <a:pt x="613" y="377"/>
                      <a:pt x="615" y="377"/>
                    </a:cubicBezTo>
                    <a:cubicBezTo>
                      <a:pt x="615" y="379"/>
                      <a:pt x="615" y="380"/>
                      <a:pt x="615" y="381"/>
                    </a:cubicBezTo>
                    <a:cubicBezTo>
                      <a:pt x="616" y="382"/>
                      <a:pt x="617" y="382"/>
                      <a:pt x="617" y="382"/>
                    </a:cubicBezTo>
                    <a:cubicBezTo>
                      <a:pt x="617" y="383"/>
                      <a:pt x="617" y="384"/>
                      <a:pt x="617" y="385"/>
                    </a:cubicBezTo>
                    <a:cubicBezTo>
                      <a:pt x="617" y="385"/>
                      <a:pt x="617" y="385"/>
                      <a:pt x="617" y="385"/>
                    </a:cubicBezTo>
                    <a:cubicBezTo>
                      <a:pt x="617" y="387"/>
                      <a:pt x="617" y="389"/>
                      <a:pt x="617" y="391"/>
                    </a:cubicBezTo>
                    <a:cubicBezTo>
                      <a:pt x="620" y="391"/>
                      <a:pt x="624" y="391"/>
                      <a:pt x="628" y="391"/>
                    </a:cubicBezTo>
                    <a:cubicBezTo>
                      <a:pt x="628" y="386"/>
                      <a:pt x="628" y="381"/>
                      <a:pt x="628" y="375"/>
                    </a:cubicBezTo>
                    <a:cubicBezTo>
                      <a:pt x="627" y="375"/>
                      <a:pt x="626" y="375"/>
                      <a:pt x="625" y="375"/>
                    </a:cubicBezTo>
                    <a:cubicBezTo>
                      <a:pt x="625" y="374"/>
                      <a:pt x="625" y="374"/>
                      <a:pt x="625" y="373"/>
                    </a:cubicBezTo>
                    <a:cubicBezTo>
                      <a:pt x="627" y="373"/>
                      <a:pt x="629" y="373"/>
                      <a:pt x="630" y="373"/>
                    </a:cubicBezTo>
                    <a:cubicBezTo>
                      <a:pt x="630" y="370"/>
                      <a:pt x="630" y="368"/>
                      <a:pt x="630" y="365"/>
                    </a:cubicBezTo>
                    <a:cubicBezTo>
                      <a:pt x="643" y="365"/>
                      <a:pt x="656" y="365"/>
                      <a:pt x="668" y="365"/>
                    </a:cubicBezTo>
                    <a:cubicBezTo>
                      <a:pt x="668" y="368"/>
                      <a:pt x="668" y="370"/>
                      <a:pt x="668" y="373"/>
                    </a:cubicBezTo>
                    <a:cubicBezTo>
                      <a:pt x="672" y="373"/>
                      <a:pt x="676" y="373"/>
                      <a:pt x="679" y="372"/>
                    </a:cubicBezTo>
                    <a:cubicBezTo>
                      <a:pt x="679" y="370"/>
                      <a:pt x="679" y="367"/>
                      <a:pt x="679" y="364"/>
                    </a:cubicBezTo>
                    <a:cubicBezTo>
                      <a:pt x="681" y="364"/>
                      <a:pt x="682" y="364"/>
                      <a:pt x="683" y="364"/>
                    </a:cubicBezTo>
                    <a:cubicBezTo>
                      <a:pt x="683" y="360"/>
                      <a:pt x="683" y="355"/>
                      <a:pt x="683" y="350"/>
                    </a:cubicBezTo>
                    <a:cubicBezTo>
                      <a:pt x="685" y="350"/>
                      <a:pt x="687" y="350"/>
                      <a:pt x="688" y="350"/>
                    </a:cubicBezTo>
                    <a:cubicBezTo>
                      <a:pt x="689" y="350"/>
                      <a:pt x="689" y="349"/>
                      <a:pt x="690" y="349"/>
                    </a:cubicBezTo>
                    <a:cubicBezTo>
                      <a:pt x="691" y="349"/>
                      <a:pt x="693" y="349"/>
                      <a:pt x="695" y="349"/>
                    </a:cubicBezTo>
                    <a:cubicBezTo>
                      <a:pt x="695" y="349"/>
                      <a:pt x="696" y="350"/>
                      <a:pt x="696" y="350"/>
                    </a:cubicBezTo>
                    <a:cubicBezTo>
                      <a:pt x="698" y="350"/>
                      <a:pt x="700" y="350"/>
                      <a:pt x="702" y="350"/>
                    </a:cubicBezTo>
                    <a:cubicBezTo>
                      <a:pt x="702" y="355"/>
                      <a:pt x="702" y="359"/>
                      <a:pt x="702" y="364"/>
                    </a:cubicBezTo>
                    <a:cubicBezTo>
                      <a:pt x="707" y="364"/>
                      <a:pt x="712" y="364"/>
                      <a:pt x="717" y="364"/>
                    </a:cubicBezTo>
                    <a:cubicBezTo>
                      <a:pt x="717" y="362"/>
                      <a:pt x="717" y="360"/>
                      <a:pt x="717" y="358"/>
                    </a:cubicBezTo>
                    <a:cubicBezTo>
                      <a:pt x="718" y="358"/>
                      <a:pt x="718" y="358"/>
                      <a:pt x="719" y="358"/>
                    </a:cubicBezTo>
                    <a:cubicBezTo>
                      <a:pt x="719" y="360"/>
                      <a:pt x="719" y="362"/>
                      <a:pt x="719" y="364"/>
                    </a:cubicBezTo>
                    <a:cubicBezTo>
                      <a:pt x="725" y="364"/>
                      <a:pt x="725" y="364"/>
                      <a:pt x="725" y="364"/>
                    </a:cubicBezTo>
                    <a:cubicBezTo>
                      <a:pt x="725" y="300"/>
                      <a:pt x="725" y="300"/>
                      <a:pt x="725" y="300"/>
                    </a:cubicBezTo>
                    <a:cubicBezTo>
                      <a:pt x="744" y="300"/>
                      <a:pt x="744" y="300"/>
                      <a:pt x="744" y="300"/>
                    </a:cubicBezTo>
                    <a:cubicBezTo>
                      <a:pt x="744" y="295"/>
                      <a:pt x="744" y="295"/>
                      <a:pt x="744" y="295"/>
                    </a:cubicBezTo>
                    <a:cubicBezTo>
                      <a:pt x="747" y="295"/>
                      <a:pt x="747" y="295"/>
                      <a:pt x="747" y="295"/>
                    </a:cubicBezTo>
                    <a:cubicBezTo>
                      <a:pt x="747" y="298"/>
                      <a:pt x="747" y="298"/>
                      <a:pt x="747" y="298"/>
                    </a:cubicBezTo>
                    <a:cubicBezTo>
                      <a:pt x="756" y="298"/>
                      <a:pt x="756" y="298"/>
                      <a:pt x="756" y="298"/>
                    </a:cubicBezTo>
                    <a:cubicBezTo>
                      <a:pt x="756" y="295"/>
                      <a:pt x="756" y="295"/>
                      <a:pt x="756" y="295"/>
                    </a:cubicBezTo>
                    <a:cubicBezTo>
                      <a:pt x="758" y="295"/>
                      <a:pt x="758" y="295"/>
                      <a:pt x="758" y="295"/>
                    </a:cubicBezTo>
                    <a:cubicBezTo>
                      <a:pt x="758" y="302"/>
                      <a:pt x="758" y="302"/>
                      <a:pt x="758" y="302"/>
                    </a:cubicBezTo>
                    <a:cubicBezTo>
                      <a:pt x="761" y="302"/>
                      <a:pt x="761" y="302"/>
                      <a:pt x="761" y="302"/>
                    </a:cubicBezTo>
                    <a:cubicBezTo>
                      <a:pt x="761" y="308"/>
                      <a:pt x="761" y="308"/>
                      <a:pt x="761" y="308"/>
                    </a:cubicBezTo>
                    <a:cubicBezTo>
                      <a:pt x="772" y="308"/>
                      <a:pt x="772" y="308"/>
                      <a:pt x="772" y="308"/>
                    </a:cubicBezTo>
                    <a:cubicBezTo>
                      <a:pt x="772" y="323"/>
                      <a:pt x="772" y="323"/>
                      <a:pt x="772" y="323"/>
                    </a:cubicBezTo>
                    <a:cubicBezTo>
                      <a:pt x="773" y="323"/>
                      <a:pt x="773" y="323"/>
                      <a:pt x="773" y="323"/>
                    </a:cubicBezTo>
                    <a:cubicBezTo>
                      <a:pt x="773" y="313"/>
                      <a:pt x="773" y="313"/>
                      <a:pt x="773" y="313"/>
                    </a:cubicBezTo>
                    <a:cubicBezTo>
                      <a:pt x="778" y="313"/>
                      <a:pt x="778" y="313"/>
                      <a:pt x="778" y="313"/>
                    </a:cubicBezTo>
                    <a:cubicBezTo>
                      <a:pt x="778" y="330"/>
                      <a:pt x="778" y="330"/>
                      <a:pt x="778" y="330"/>
                    </a:cubicBezTo>
                    <a:cubicBezTo>
                      <a:pt x="793" y="330"/>
                      <a:pt x="793" y="330"/>
                      <a:pt x="793" y="330"/>
                    </a:cubicBezTo>
                    <a:cubicBezTo>
                      <a:pt x="793" y="324"/>
                      <a:pt x="793" y="324"/>
                      <a:pt x="793" y="324"/>
                    </a:cubicBezTo>
                    <a:cubicBezTo>
                      <a:pt x="799" y="324"/>
                      <a:pt x="799" y="324"/>
                      <a:pt x="799" y="324"/>
                    </a:cubicBezTo>
                    <a:cubicBezTo>
                      <a:pt x="799" y="332"/>
                      <a:pt x="799" y="332"/>
                      <a:pt x="799" y="332"/>
                    </a:cubicBezTo>
                    <a:cubicBezTo>
                      <a:pt x="801" y="332"/>
                      <a:pt x="801" y="332"/>
                      <a:pt x="801" y="332"/>
                    </a:cubicBezTo>
                    <a:cubicBezTo>
                      <a:pt x="801" y="324"/>
                      <a:pt x="801" y="324"/>
                      <a:pt x="801" y="324"/>
                    </a:cubicBezTo>
                    <a:cubicBezTo>
                      <a:pt x="808" y="324"/>
                      <a:pt x="808" y="324"/>
                      <a:pt x="808" y="324"/>
                    </a:cubicBezTo>
                    <a:cubicBezTo>
                      <a:pt x="808" y="306"/>
                      <a:pt x="808" y="306"/>
                      <a:pt x="808" y="306"/>
                    </a:cubicBezTo>
                    <a:cubicBezTo>
                      <a:pt x="812" y="306"/>
                      <a:pt x="812" y="306"/>
                      <a:pt x="812" y="306"/>
                    </a:cubicBezTo>
                    <a:cubicBezTo>
                      <a:pt x="817" y="286"/>
                      <a:pt x="817" y="286"/>
                      <a:pt x="817" y="286"/>
                    </a:cubicBezTo>
                    <a:cubicBezTo>
                      <a:pt x="822" y="286"/>
                      <a:pt x="822" y="286"/>
                      <a:pt x="822" y="286"/>
                    </a:cubicBezTo>
                    <a:cubicBezTo>
                      <a:pt x="828" y="306"/>
                      <a:pt x="828" y="306"/>
                      <a:pt x="828" y="306"/>
                    </a:cubicBezTo>
                    <a:cubicBezTo>
                      <a:pt x="832" y="306"/>
                      <a:pt x="832" y="306"/>
                      <a:pt x="832" y="306"/>
                    </a:cubicBezTo>
                    <a:cubicBezTo>
                      <a:pt x="832" y="336"/>
                      <a:pt x="832" y="336"/>
                      <a:pt x="832" y="336"/>
                    </a:cubicBezTo>
                    <a:cubicBezTo>
                      <a:pt x="835" y="336"/>
                      <a:pt x="835" y="336"/>
                      <a:pt x="835" y="336"/>
                    </a:cubicBezTo>
                    <a:cubicBezTo>
                      <a:pt x="835" y="357"/>
                      <a:pt x="835" y="357"/>
                      <a:pt x="835" y="357"/>
                    </a:cubicBezTo>
                    <a:cubicBezTo>
                      <a:pt x="837" y="357"/>
                      <a:pt x="837" y="357"/>
                      <a:pt x="837" y="357"/>
                    </a:cubicBezTo>
                    <a:cubicBezTo>
                      <a:pt x="837" y="350"/>
                      <a:pt x="837" y="350"/>
                      <a:pt x="837" y="350"/>
                    </a:cubicBezTo>
                    <a:cubicBezTo>
                      <a:pt x="840" y="355"/>
                      <a:pt x="840" y="355"/>
                      <a:pt x="840" y="355"/>
                    </a:cubicBezTo>
                    <a:cubicBezTo>
                      <a:pt x="843" y="355"/>
                      <a:pt x="843" y="355"/>
                      <a:pt x="843" y="355"/>
                    </a:cubicBezTo>
                    <a:cubicBezTo>
                      <a:pt x="843" y="315"/>
                      <a:pt x="843" y="315"/>
                      <a:pt x="843" y="315"/>
                    </a:cubicBezTo>
                    <a:cubicBezTo>
                      <a:pt x="857" y="315"/>
                      <a:pt x="857" y="315"/>
                      <a:pt x="857" y="315"/>
                    </a:cubicBezTo>
                    <a:cubicBezTo>
                      <a:pt x="863" y="322"/>
                      <a:pt x="863" y="322"/>
                      <a:pt x="863" y="322"/>
                    </a:cubicBezTo>
                    <a:cubicBezTo>
                      <a:pt x="863" y="315"/>
                      <a:pt x="863" y="315"/>
                      <a:pt x="863" y="315"/>
                    </a:cubicBezTo>
                    <a:cubicBezTo>
                      <a:pt x="864" y="315"/>
                      <a:pt x="864" y="315"/>
                      <a:pt x="864" y="315"/>
                    </a:cubicBezTo>
                    <a:cubicBezTo>
                      <a:pt x="864" y="314"/>
                      <a:pt x="864" y="314"/>
                      <a:pt x="864" y="314"/>
                    </a:cubicBezTo>
                    <a:cubicBezTo>
                      <a:pt x="869" y="314"/>
                      <a:pt x="869" y="314"/>
                      <a:pt x="869" y="314"/>
                    </a:cubicBezTo>
                    <a:cubicBezTo>
                      <a:pt x="869" y="303"/>
                      <a:pt x="869" y="303"/>
                      <a:pt x="869" y="303"/>
                    </a:cubicBezTo>
                    <a:cubicBezTo>
                      <a:pt x="872" y="303"/>
                      <a:pt x="872" y="303"/>
                      <a:pt x="872" y="303"/>
                    </a:cubicBezTo>
                    <a:cubicBezTo>
                      <a:pt x="872" y="297"/>
                      <a:pt x="872" y="297"/>
                      <a:pt x="872" y="297"/>
                    </a:cubicBezTo>
                    <a:cubicBezTo>
                      <a:pt x="873" y="297"/>
                      <a:pt x="873" y="297"/>
                      <a:pt x="873" y="297"/>
                    </a:cubicBezTo>
                    <a:cubicBezTo>
                      <a:pt x="873" y="286"/>
                      <a:pt x="873" y="286"/>
                      <a:pt x="873" y="286"/>
                    </a:cubicBezTo>
                    <a:cubicBezTo>
                      <a:pt x="881" y="286"/>
                      <a:pt x="881" y="286"/>
                      <a:pt x="881" y="286"/>
                    </a:cubicBezTo>
                    <a:cubicBezTo>
                      <a:pt x="881" y="272"/>
                      <a:pt x="881" y="272"/>
                      <a:pt x="881" y="272"/>
                    </a:cubicBezTo>
                    <a:cubicBezTo>
                      <a:pt x="885" y="272"/>
                      <a:pt x="885" y="272"/>
                      <a:pt x="885" y="272"/>
                    </a:cubicBezTo>
                    <a:cubicBezTo>
                      <a:pt x="885" y="269"/>
                      <a:pt x="885" y="269"/>
                      <a:pt x="885" y="269"/>
                    </a:cubicBezTo>
                    <a:cubicBezTo>
                      <a:pt x="888" y="269"/>
                      <a:pt x="888" y="269"/>
                      <a:pt x="888" y="269"/>
                    </a:cubicBezTo>
                    <a:cubicBezTo>
                      <a:pt x="888" y="255"/>
                      <a:pt x="888" y="255"/>
                      <a:pt x="888" y="255"/>
                    </a:cubicBezTo>
                    <a:cubicBezTo>
                      <a:pt x="890" y="255"/>
                      <a:pt x="890" y="255"/>
                      <a:pt x="890" y="255"/>
                    </a:cubicBezTo>
                    <a:cubicBezTo>
                      <a:pt x="890" y="251"/>
                      <a:pt x="890" y="251"/>
                      <a:pt x="890" y="251"/>
                    </a:cubicBezTo>
                    <a:cubicBezTo>
                      <a:pt x="893" y="251"/>
                      <a:pt x="893" y="251"/>
                      <a:pt x="893" y="251"/>
                    </a:cubicBezTo>
                    <a:cubicBezTo>
                      <a:pt x="893" y="237"/>
                      <a:pt x="893" y="237"/>
                      <a:pt x="893" y="237"/>
                    </a:cubicBezTo>
                    <a:cubicBezTo>
                      <a:pt x="906" y="237"/>
                      <a:pt x="906" y="237"/>
                      <a:pt x="906" y="237"/>
                    </a:cubicBezTo>
                    <a:cubicBezTo>
                      <a:pt x="906" y="231"/>
                      <a:pt x="906" y="231"/>
                      <a:pt x="906" y="231"/>
                    </a:cubicBezTo>
                    <a:cubicBezTo>
                      <a:pt x="921" y="231"/>
                      <a:pt x="921" y="231"/>
                      <a:pt x="921" y="231"/>
                    </a:cubicBezTo>
                    <a:cubicBezTo>
                      <a:pt x="921" y="227"/>
                      <a:pt x="921" y="227"/>
                      <a:pt x="921" y="227"/>
                    </a:cubicBezTo>
                    <a:cubicBezTo>
                      <a:pt x="930" y="227"/>
                      <a:pt x="930" y="227"/>
                      <a:pt x="930" y="227"/>
                    </a:cubicBezTo>
                    <a:cubicBezTo>
                      <a:pt x="930" y="231"/>
                      <a:pt x="930" y="231"/>
                      <a:pt x="930" y="231"/>
                    </a:cubicBezTo>
                    <a:cubicBezTo>
                      <a:pt x="932" y="231"/>
                      <a:pt x="932" y="231"/>
                      <a:pt x="932" y="231"/>
                    </a:cubicBezTo>
                    <a:cubicBezTo>
                      <a:pt x="932" y="229"/>
                      <a:pt x="932" y="229"/>
                      <a:pt x="932" y="229"/>
                    </a:cubicBezTo>
                    <a:cubicBezTo>
                      <a:pt x="937" y="229"/>
                      <a:pt x="937" y="229"/>
                      <a:pt x="937" y="229"/>
                    </a:cubicBezTo>
                    <a:cubicBezTo>
                      <a:pt x="937" y="231"/>
                      <a:pt x="937" y="231"/>
                      <a:pt x="937" y="231"/>
                    </a:cubicBezTo>
                    <a:cubicBezTo>
                      <a:pt x="940" y="231"/>
                      <a:pt x="940" y="231"/>
                      <a:pt x="940" y="231"/>
                    </a:cubicBezTo>
                    <a:cubicBezTo>
                      <a:pt x="940" y="227"/>
                      <a:pt x="940" y="227"/>
                      <a:pt x="940" y="227"/>
                    </a:cubicBezTo>
                    <a:cubicBezTo>
                      <a:pt x="947" y="227"/>
                      <a:pt x="947" y="227"/>
                      <a:pt x="947" y="227"/>
                    </a:cubicBezTo>
                    <a:cubicBezTo>
                      <a:pt x="947" y="231"/>
                      <a:pt x="947" y="231"/>
                      <a:pt x="947" y="231"/>
                    </a:cubicBezTo>
                    <a:cubicBezTo>
                      <a:pt x="958" y="231"/>
                      <a:pt x="958" y="231"/>
                      <a:pt x="958" y="231"/>
                    </a:cubicBezTo>
                    <a:cubicBezTo>
                      <a:pt x="958" y="238"/>
                      <a:pt x="958" y="238"/>
                      <a:pt x="958" y="238"/>
                    </a:cubicBezTo>
                    <a:cubicBezTo>
                      <a:pt x="965" y="238"/>
                      <a:pt x="965" y="238"/>
                      <a:pt x="965" y="238"/>
                    </a:cubicBezTo>
                    <a:cubicBezTo>
                      <a:pt x="965" y="276"/>
                      <a:pt x="965" y="276"/>
                      <a:pt x="965" y="276"/>
                    </a:cubicBezTo>
                    <a:cubicBezTo>
                      <a:pt x="968" y="276"/>
                      <a:pt x="968" y="276"/>
                      <a:pt x="968" y="276"/>
                    </a:cubicBezTo>
                    <a:cubicBezTo>
                      <a:pt x="968" y="261"/>
                      <a:pt x="968" y="261"/>
                      <a:pt x="968" y="261"/>
                    </a:cubicBezTo>
                    <a:cubicBezTo>
                      <a:pt x="987" y="261"/>
                      <a:pt x="987" y="261"/>
                      <a:pt x="987" y="261"/>
                    </a:cubicBezTo>
                    <a:cubicBezTo>
                      <a:pt x="987" y="276"/>
                      <a:pt x="987" y="276"/>
                      <a:pt x="987" y="276"/>
                    </a:cubicBezTo>
                    <a:cubicBezTo>
                      <a:pt x="989" y="276"/>
                      <a:pt x="989" y="276"/>
                      <a:pt x="989" y="276"/>
                    </a:cubicBezTo>
                    <a:cubicBezTo>
                      <a:pt x="989" y="316"/>
                      <a:pt x="989" y="316"/>
                      <a:pt x="989" y="316"/>
                    </a:cubicBezTo>
                    <a:cubicBezTo>
                      <a:pt x="992" y="315"/>
                      <a:pt x="992" y="315"/>
                      <a:pt x="992" y="315"/>
                    </a:cubicBezTo>
                    <a:cubicBezTo>
                      <a:pt x="993" y="283"/>
                      <a:pt x="993" y="283"/>
                      <a:pt x="993" y="283"/>
                    </a:cubicBezTo>
                    <a:cubicBezTo>
                      <a:pt x="994" y="315"/>
                      <a:pt x="994" y="315"/>
                      <a:pt x="994" y="315"/>
                    </a:cubicBezTo>
                    <a:cubicBezTo>
                      <a:pt x="997" y="316"/>
                      <a:pt x="997" y="316"/>
                      <a:pt x="997" y="316"/>
                    </a:cubicBezTo>
                    <a:cubicBezTo>
                      <a:pt x="1000" y="335"/>
                      <a:pt x="1000" y="335"/>
                      <a:pt x="1000" y="335"/>
                    </a:cubicBezTo>
                    <a:cubicBezTo>
                      <a:pt x="1008" y="340"/>
                      <a:pt x="1008" y="340"/>
                      <a:pt x="1008" y="340"/>
                    </a:cubicBezTo>
                    <a:cubicBezTo>
                      <a:pt x="1008" y="332"/>
                      <a:pt x="1008" y="332"/>
                      <a:pt x="1008" y="332"/>
                    </a:cubicBezTo>
                    <a:cubicBezTo>
                      <a:pt x="1011" y="332"/>
                      <a:pt x="1011" y="332"/>
                      <a:pt x="1011" y="332"/>
                    </a:cubicBezTo>
                    <a:cubicBezTo>
                      <a:pt x="1011" y="327"/>
                      <a:pt x="1011" y="327"/>
                      <a:pt x="1011" y="327"/>
                    </a:cubicBezTo>
                    <a:cubicBezTo>
                      <a:pt x="1035" y="327"/>
                      <a:pt x="1035" y="327"/>
                      <a:pt x="1035" y="327"/>
                    </a:cubicBezTo>
                    <a:cubicBezTo>
                      <a:pt x="1035" y="329"/>
                      <a:pt x="1035" y="329"/>
                      <a:pt x="1035" y="329"/>
                    </a:cubicBezTo>
                    <a:cubicBezTo>
                      <a:pt x="1038" y="329"/>
                      <a:pt x="1038" y="329"/>
                      <a:pt x="1038" y="329"/>
                    </a:cubicBezTo>
                    <a:cubicBezTo>
                      <a:pt x="1038" y="323"/>
                      <a:pt x="1038" y="323"/>
                      <a:pt x="1038" y="323"/>
                    </a:cubicBezTo>
                    <a:cubicBezTo>
                      <a:pt x="1042" y="323"/>
                      <a:pt x="1042" y="323"/>
                      <a:pt x="1042" y="323"/>
                    </a:cubicBezTo>
                    <a:cubicBezTo>
                      <a:pt x="1042" y="330"/>
                      <a:pt x="1042" y="330"/>
                      <a:pt x="1042" y="330"/>
                    </a:cubicBezTo>
                    <a:cubicBezTo>
                      <a:pt x="1044" y="330"/>
                      <a:pt x="1044" y="330"/>
                      <a:pt x="1044" y="330"/>
                    </a:cubicBezTo>
                    <a:cubicBezTo>
                      <a:pt x="1044" y="322"/>
                      <a:pt x="1044" y="322"/>
                      <a:pt x="1044" y="322"/>
                    </a:cubicBezTo>
                    <a:cubicBezTo>
                      <a:pt x="1049" y="322"/>
                      <a:pt x="1049" y="322"/>
                      <a:pt x="1049" y="322"/>
                    </a:cubicBezTo>
                    <a:cubicBezTo>
                      <a:pt x="1049" y="318"/>
                      <a:pt x="1049" y="318"/>
                      <a:pt x="1049" y="318"/>
                    </a:cubicBezTo>
                    <a:cubicBezTo>
                      <a:pt x="1058" y="318"/>
                      <a:pt x="1058" y="318"/>
                      <a:pt x="1058" y="318"/>
                    </a:cubicBezTo>
                    <a:cubicBezTo>
                      <a:pt x="1058" y="308"/>
                      <a:pt x="1058" y="308"/>
                      <a:pt x="1058" y="308"/>
                    </a:cubicBezTo>
                    <a:cubicBezTo>
                      <a:pt x="1061" y="307"/>
                      <a:pt x="1061" y="307"/>
                      <a:pt x="1061" y="307"/>
                    </a:cubicBezTo>
                    <a:cubicBezTo>
                      <a:pt x="1061" y="305"/>
                      <a:pt x="1061" y="305"/>
                      <a:pt x="1061" y="305"/>
                    </a:cubicBezTo>
                    <a:cubicBezTo>
                      <a:pt x="1069" y="305"/>
                      <a:pt x="1069" y="305"/>
                      <a:pt x="1069" y="305"/>
                    </a:cubicBezTo>
                    <a:cubicBezTo>
                      <a:pt x="1069" y="299"/>
                      <a:pt x="1069" y="299"/>
                      <a:pt x="1069" y="299"/>
                    </a:cubicBezTo>
                    <a:cubicBezTo>
                      <a:pt x="1073" y="299"/>
                      <a:pt x="1073" y="299"/>
                      <a:pt x="1073" y="299"/>
                    </a:cubicBezTo>
                    <a:cubicBezTo>
                      <a:pt x="1073" y="281"/>
                      <a:pt x="1073" y="281"/>
                      <a:pt x="1073" y="281"/>
                    </a:cubicBezTo>
                    <a:cubicBezTo>
                      <a:pt x="1080" y="281"/>
                      <a:pt x="1080" y="281"/>
                      <a:pt x="1080" y="281"/>
                    </a:cubicBezTo>
                    <a:cubicBezTo>
                      <a:pt x="1080" y="279"/>
                      <a:pt x="1080" y="279"/>
                      <a:pt x="1080" y="279"/>
                    </a:cubicBezTo>
                    <a:cubicBezTo>
                      <a:pt x="1084" y="279"/>
                      <a:pt x="1084" y="279"/>
                      <a:pt x="1084" y="279"/>
                    </a:cubicBezTo>
                    <a:cubicBezTo>
                      <a:pt x="1084" y="257"/>
                      <a:pt x="1084" y="257"/>
                      <a:pt x="1084" y="257"/>
                    </a:cubicBezTo>
                    <a:cubicBezTo>
                      <a:pt x="1093" y="257"/>
                      <a:pt x="1093" y="257"/>
                      <a:pt x="1093" y="257"/>
                    </a:cubicBezTo>
                    <a:cubicBezTo>
                      <a:pt x="1093" y="248"/>
                      <a:pt x="1093" y="248"/>
                      <a:pt x="1093" y="248"/>
                    </a:cubicBezTo>
                    <a:cubicBezTo>
                      <a:pt x="1110" y="248"/>
                      <a:pt x="1110" y="248"/>
                      <a:pt x="1110" y="248"/>
                    </a:cubicBezTo>
                    <a:cubicBezTo>
                      <a:pt x="1110" y="258"/>
                      <a:pt x="1110" y="258"/>
                      <a:pt x="1110" y="258"/>
                    </a:cubicBezTo>
                    <a:cubicBezTo>
                      <a:pt x="1123" y="258"/>
                      <a:pt x="1123" y="258"/>
                      <a:pt x="1123" y="258"/>
                    </a:cubicBezTo>
                    <a:cubicBezTo>
                      <a:pt x="1123" y="280"/>
                      <a:pt x="1123" y="280"/>
                      <a:pt x="1123" y="280"/>
                    </a:cubicBezTo>
                    <a:cubicBezTo>
                      <a:pt x="1129" y="280"/>
                      <a:pt x="1129" y="280"/>
                      <a:pt x="1129" y="280"/>
                    </a:cubicBezTo>
                    <a:cubicBezTo>
                      <a:pt x="1129" y="329"/>
                      <a:pt x="1129" y="329"/>
                      <a:pt x="1129" y="329"/>
                    </a:cubicBezTo>
                    <a:cubicBezTo>
                      <a:pt x="1132" y="329"/>
                      <a:pt x="1132" y="329"/>
                      <a:pt x="1132" y="329"/>
                    </a:cubicBezTo>
                    <a:cubicBezTo>
                      <a:pt x="1136" y="316"/>
                      <a:pt x="1136" y="316"/>
                      <a:pt x="1136" y="316"/>
                    </a:cubicBezTo>
                    <a:cubicBezTo>
                      <a:pt x="1139" y="322"/>
                      <a:pt x="1139" y="322"/>
                      <a:pt x="1139" y="322"/>
                    </a:cubicBezTo>
                    <a:cubicBezTo>
                      <a:pt x="1138" y="322"/>
                      <a:pt x="1138" y="322"/>
                      <a:pt x="1138" y="322"/>
                    </a:cubicBezTo>
                    <a:cubicBezTo>
                      <a:pt x="1138" y="329"/>
                      <a:pt x="1138" y="329"/>
                      <a:pt x="1138" y="329"/>
                    </a:cubicBezTo>
                    <a:cubicBezTo>
                      <a:pt x="1142" y="329"/>
                      <a:pt x="1142" y="329"/>
                      <a:pt x="1142" y="329"/>
                    </a:cubicBezTo>
                    <a:cubicBezTo>
                      <a:pt x="1142" y="344"/>
                      <a:pt x="1142" y="344"/>
                      <a:pt x="1142" y="344"/>
                    </a:cubicBezTo>
                    <a:cubicBezTo>
                      <a:pt x="1146" y="344"/>
                      <a:pt x="1146" y="344"/>
                      <a:pt x="1146" y="344"/>
                    </a:cubicBezTo>
                    <a:cubicBezTo>
                      <a:pt x="1146" y="355"/>
                      <a:pt x="1146" y="355"/>
                      <a:pt x="1146" y="355"/>
                    </a:cubicBezTo>
                    <a:cubicBezTo>
                      <a:pt x="1153" y="355"/>
                      <a:pt x="1153" y="355"/>
                      <a:pt x="1153" y="355"/>
                    </a:cubicBezTo>
                    <a:cubicBezTo>
                      <a:pt x="1153" y="351"/>
                      <a:pt x="1153" y="351"/>
                      <a:pt x="1153" y="351"/>
                    </a:cubicBezTo>
                    <a:cubicBezTo>
                      <a:pt x="1161" y="351"/>
                      <a:pt x="1161" y="351"/>
                      <a:pt x="1161" y="351"/>
                    </a:cubicBezTo>
                    <a:cubicBezTo>
                      <a:pt x="1161" y="340"/>
                      <a:pt x="1161" y="340"/>
                      <a:pt x="1161" y="340"/>
                    </a:cubicBezTo>
                    <a:cubicBezTo>
                      <a:pt x="1180" y="340"/>
                      <a:pt x="1180" y="340"/>
                      <a:pt x="1180" y="340"/>
                    </a:cubicBezTo>
                    <a:cubicBezTo>
                      <a:pt x="1180" y="343"/>
                      <a:pt x="1180" y="343"/>
                      <a:pt x="1180" y="343"/>
                    </a:cubicBezTo>
                    <a:cubicBezTo>
                      <a:pt x="1182" y="343"/>
                      <a:pt x="1182" y="343"/>
                      <a:pt x="1182" y="343"/>
                    </a:cubicBezTo>
                    <a:cubicBezTo>
                      <a:pt x="1182" y="344"/>
                      <a:pt x="1182" y="344"/>
                      <a:pt x="1182" y="344"/>
                    </a:cubicBezTo>
                    <a:cubicBezTo>
                      <a:pt x="1183" y="344"/>
                      <a:pt x="1183" y="344"/>
                      <a:pt x="1183" y="344"/>
                    </a:cubicBezTo>
                    <a:cubicBezTo>
                      <a:pt x="1183" y="340"/>
                      <a:pt x="1183" y="340"/>
                      <a:pt x="1183" y="340"/>
                    </a:cubicBezTo>
                    <a:cubicBezTo>
                      <a:pt x="1187" y="340"/>
                      <a:pt x="1187" y="340"/>
                      <a:pt x="1187" y="340"/>
                    </a:cubicBezTo>
                    <a:cubicBezTo>
                      <a:pt x="1187" y="348"/>
                      <a:pt x="1187" y="348"/>
                      <a:pt x="1187" y="348"/>
                    </a:cubicBezTo>
                    <a:cubicBezTo>
                      <a:pt x="1190" y="348"/>
                      <a:pt x="1190" y="348"/>
                      <a:pt x="1190" y="348"/>
                    </a:cubicBezTo>
                    <a:cubicBezTo>
                      <a:pt x="1190" y="344"/>
                      <a:pt x="1190" y="344"/>
                      <a:pt x="1190" y="344"/>
                    </a:cubicBezTo>
                    <a:cubicBezTo>
                      <a:pt x="1194" y="344"/>
                      <a:pt x="1194" y="344"/>
                      <a:pt x="1194" y="344"/>
                    </a:cubicBezTo>
                    <a:cubicBezTo>
                      <a:pt x="1194" y="333"/>
                      <a:pt x="1194" y="333"/>
                      <a:pt x="1194" y="333"/>
                    </a:cubicBezTo>
                    <a:cubicBezTo>
                      <a:pt x="1209" y="333"/>
                      <a:pt x="1209" y="333"/>
                      <a:pt x="1209" y="333"/>
                    </a:cubicBezTo>
                    <a:cubicBezTo>
                      <a:pt x="1209" y="336"/>
                      <a:pt x="1209" y="336"/>
                      <a:pt x="1209" y="336"/>
                    </a:cubicBezTo>
                    <a:cubicBezTo>
                      <a:pt x="1212" y="336"/>
                      <a:pt x="1212" y="336"/>
                      <a:pt x="1212" y="336"/>
                    </a:cubicBezTo>
                    <a:cubicBezTo>
                      <a:pt x="1212" y="330"/>
                      <a:pt x="1212" y="330"/>
                      <a:pt x="1212" y="330"/>
                    </a:cubicBezTo>
                    <a:cubicBezTo>
                      <a:pt x="1220" y="330"/>
                      <a:pt x="1220" y="330"/>
                      <a:pt x="1220" y="330"/>
                    </a:cubicBezTo>
                    <a:cubicBezTo>
                      <a:pt x="1220" y="318"/>
                      <a:pt x="1220" y="318"/>
                      <a:pt x="1220" y="318"/>
                    </a:cubicBezTo>
                    <a:cubicBezTo>
                      <a:pt x="1227" y="318"/>
                      <a:pt x="1227" y="318"/>
                      <a:pt x="1227" y="318"/>
                    </a:cubicBezTo>
                    <a:cubicBezTo>
                      <a:pt x="1227" y="322"/>
                      <a:pt x="1227" y="322"/>
                      <a:pt x="1227" y="322"/>
                    </a:cubicBezTo>
                    <a:cubicBezTo>
                      <a:pt x="1231" y="322"/>
                      <a:pt x="1231" y="322"/>
                      <a:pt x="1231" y="322"/>
                    </a:cubicBezTo>
                    <a:cubicBezTo>
                      <a:pt x="1231" y="311"/>
                      <a:pt x="1231" y="311"/>
                      <a:pt x="1231" y="311"/>
                    </a:cubicBezTo>
                    <a:cubicBezTo>
                      <a:pt x="1238" y="311"/>
                      <a:pt x="1238" y="311"/>
                      <a:pt x="1238" y="311"/>
                    </a:cubicBezTo>
                    <a:cubicBezTo>
                      <a:pt x="1238" y="318"/>
                      <a:pt x="1238" y="318"/>
                      <a:pt x="1238" y="318"/>
                    </a:cubicBezTo>
                    <a:cubicBezTo>
                      <a:pt x="1249" y="318"/>
                      <a:pt x="1249" y="318"/>
                      <a:pt x="1249" y="318"/>
                    </a:cubicBezTo>
                    <a:cubicBezTo>
                      <a:pt x="1249" y="314"/>
                      <a:pt x="1249" y="314"/>
                      <a:pt x="1249" y="314"/>
                    </a:cubicBezTo>
                    <a:cubicBezTo>
                      <a:pt x="1257" y="314"/>
                      <a:pt x="1257" y="314"/>
                      <a:pt x="1257" y="314"/>
                    </a:cubicBezTo>
                    <a:cubicBezTo>
                      <a:pt x="1257" y="318"/>
                      <a:pt x="1257" y="318"/>
                      <a:pt x="1257" y="318"/>
                    </a:cubicBezTo>
                    <a:cubicBezTo>
                      <a:pt x="1260" y="318"/>
                      <a:pt x="1260" y="318"/>
                      <a:pt x="1260" y="318"/>
                    </a:cubicBezTo>
                    <a:cubicBezTo>
                      <a:pt x="1260" y="325"/>
                      <a:pt x="1260" y="325"/>
                      <a:pt x="1260" y="325"/>
                    </a:cubicBezTo>
                    <a:cubicBezTo>
                      <a:pt x="1264" y="325"/>
                      <a:pt x="1264" y="325"/>
                      <a:pt x="1264" y="325"/>
                    </a:cubicBezTo>
                    <a:cubicBezTo>
                      <a:pt x="1264" y="330"/>
                      <a:pt x="1264" y="330"/>
                      <a:pt x="1264" y="330"/>
                    </a:cubicBezTo>
                    <a:cubicBezTo>
                      <a:pt x="1286" y="330"/>
                      <a:pt x="1286" y="330"/>
                      <a:pt x="1286" y="330"/>
                    </a:cubicBezTo>
                    <a:cubicBezTo>
                      <a:pt x="1286" y="344"/>
                      <a:pt x="1286" y="344"/>
                      <a:pt x="1286" y="344"/>
                    </a:cubicBezTo>
                    <a:cubicBezTo>
                      <a:pt x="1294" y="344"/>
                      <a:pt x="1294" y="344"/>
                      <a:pt x="1294" y="344"/>
                    </a:cubicBezTo>
                    <a:cubicBezTo>
                      <a:pt x="1294" y="340"/>
                      <a:pt x="1294" y="340"/>
                      <a:pt x="1294" y="340"/>
                    </a:cubicBezTo>
                    <a:cubicBezTo>
                      <a:pt x="1316" y="340"/>
                      <a:pt x="1316" y="340"/>
                      <a:pt x="1316" y="340"/>
                    </a:cubicBezTo>
                    <a:cubicBezTo>
                      <a:pt x="1316" y="335"/>
                      <a:pt x="1316" y="335"/>
                      <a:pt x="1316" y="335"/>
                    </a:cubicBezTo>
                    <a:cubicBezTo>
                      <a:pt x="1320" y="333"/>
                      <a:pt x="1320" y="333"/>
                      <a:pt x="1320" y="333"/>
                    </a:cubicBezTo>
                    <a:cubicBezTo>
                      <a:pt x="1320" y="318"/>
                      <a:pt x="1320" y="318"/>
                      <a:pt x="1320" y="318"/>
                    </a:cubicBezTo>
                    <a:cubicBezTo>
                      <a:pt x="1327" y="318"/>
                      <a:pt x="1327" y="318"/>
                      <a:pt x="1327" y="318"/>
                    </a:cubicBezTo>
                    <a:cubicBezTo>
                      <a:pt x="1330" y="327"/>
                      <a:pt x="1330" y="327"/>
                      <a:pt x="1330" y="327"/>
                    </a:cubicBezTo>
                    <a:cubicBezTo>
                      <a:pt x="1331" y="324"/>
                      <a:pt x="1331" y="324"/>
                      <a:pt x="1331" y="324"/>
                    </a:cubicBezTo>
                    <a:cubicBezTo>
                      <a:pt x="1337" y="323"/>
                      <a:pt x="1337" y="323"/>
                      <a:pt x="1337" y="323"/>
                    </a:cubicBezTo>
                    <a:cubicBezTo>
                      <a:pt x="1336" y="282"/>
                      <a:pt x="1336" y="282"/>
                      <a:pt x="1336" y="282"/>
                    </a:cubicBezTo>
                    <a:cubicBezTo>
                      <a:pt x="1342" y="283"/>
                      <a:pt x="1342" y="283"/>
                      <a:pt x="1342" y="283"/>
                    </a:cubicBezTo>
                    <a:cubicBezTo>
                      <a:pt x="1342" y="218"/>
                      <a:pt x="1342" y="218"/>
                      <a:pt x="1342" y="218"/>
                    </a:cubicBezTo>
                    <a:cubicBezTo>
                      <a:pt x="1351" y="218"/>
                      <a:pt x="1351" y="218"/>
                      <a:pt x="1351" y="218"/>
                    </a:cubicBezTo>
                    <a:cubicBezTo>
                      <a:pt x="1351" y="165"/>
                      <a:pt x="1351" y="165"/>
                      <a:pt x="1351" y="165"/>
                    </a:cubicBezTo>
                    <a:cubicBezTo>
                      <a:pt x="1353" y="162"/>
                      <a:pt x="1353" y="162"/>
                      <a:pt x="1353" y="162"/>
                    </a:cubicBezTo>
                    <a:cubicBezTo>
                      <a:pt x="1353" y="151"/>
                      <a:pt x="1353" y="151"/>
                      <a:pt x="1353" y="151"/>
                    </a:cubicBezTo>
                    <a:cubicBezTo>
                      <a:pt x="1361" y="151"/>
                      <a:pt x="1361" y="151"/>
                      <a:pt x="1361" y="151"/>
                    </a:cubicBezTo>
                    <a:cubicBezTo>
                      <a:pt x="1380" y="114"/>
                      <a:pt x="1380" y="114"/>
                      <a:pt x="1380" y="114"/>
                    </a:cubicBezTo>
                    <a:cubicBezTo>
                      <a:pt x="1381" y="0"/>
                      <a:pt x="1381" y="0"/>
                      <a:pt x="1381" y="0"/>
                    </a:cubicBezTo>
                    <a:cubicBezTo>
                      <a:pt x="1383" y="114"/>
                      <a:pt x="1383" y="114"/>
                      <a:pt x="1383" y="114"/>
                    </a:cubicBezTo>
                    <a:cubicBezTo>
                      <a:pt x="1401" y="152"/>
                      <a:pt x="1401" y="152"/>
                      <a:pt x="1401" y="152"/>
                    </a:cubicBezTo>
                    <a:cubicBezTo>
                      <a:pt x="1409" y="152"/>
                      <a:pt x="1409" y="152"/>
                      <a:pt x="1409" y="152"/>
                    </a:cubicBezTo>
                    <a:cubicBezTo>
                      <a:pt x="1409" y="164"/>
                      <a:pt x="1409" y="164"/>
                      <a:pt x="1409" y="164"/>
                    </a:cubicBezTo>
                    <a:cubicBezTo>
                      <a:pt x="1411" y="165"/>
                      <a:pt x="1411" y="165"/>
                      <a:pt x="1411" y="165"/>
                    </a:cubicBezTo>
                    <a:cubicBezTo>
                      <a:pt x="1411" y="218"/>
                      <a:pt x="1411" y="218"/>
                      <a:pt x="1411" y="218"/>
                    </a:cubicBezTo>
                    <a:cubicBezTo>
                      <a:pt x="1418" y="218"/>
                      <a:pt x="1418" y="218"/>
                      <a:pt x="1418" y="218"/>
                    </a:cubicBezTo>
                    <a:cubicBezTo>
                      <a:pt x="1418" y="281"/>
                      <a:pt x="1418" y="281"/>
                      <a:pt x="1418" y="281"/>
                    </a:cubicBezTo>
                    <a:cubicBezTo>
                      <a:pt x="1426" y="281"/>
                      <a:pt x="1426" y="281"/>
                      <a:pt x="1426" y="281"/>
                    </a:cubicBezTo>
                    <a:cubicBezTo>
                      <a:pt x="1426" y="338"/>
                      <a:pt x="1426" y="338"/>
                      <a:pt x="1426" y="338"/>
                    </a:cubicBezTo>
                    <a:cubicBezTo>
                      <a:pt x="1439" y="337"/>
                      <a:pt x="1439" y="337"/>
                      <a:pt x="1439" y="337"/>
                    </a:cubicBezTo>
                    <a:cubicBezTo>
                      <a:pt x="1441" y="332"/>
                      <a:pt x="1441" y="332"/>
                      <a:pt x="1441" y="332"/>
                    </a:cubicBezTo>
                    <a:cubicBezTo>
                      <a:pt x="1448" y="331"/>
                      <a:pt x="1448" y="331"/>
                      <a:pt x="1448" y="331"/>
                    </a:cubicBezTo>
                    <a:cubicBezTo>
                      <a:pt x="1450" y="335"/>
                      <a:pt x="1450" y="335"/>
                      <a:pt x="1450" y="335"/>
                    </a:cubicBezTo>
                    <a:cubicBezTo>
                      <a:pt x="1460" y="335"/>
                      <a:pt x="1460" y="335"/>
                      <a:pt x="1460" y="335"/>
                    </a:cubicBezTo>
                    <a:cubicBezTo>
                      <a:pt x="1460" y="410"/>
                      <a:pt x="1460" y="410"/>
                      <a:pt x="1460" y="410"/>
                    </a:cubicBezTo>
                    <a:cubicBezTo>
                      <a:pt x="0" y="410"/>
                      <a:pt x="0" y="410"/>
                      <a:pt x="0" y="4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Freeform 8"/>
              <p:cNvSpPr/>
              <p:nvPr/>
            </p:nvSpPr>
            <p:spPr bwMode="auto">
              <a:xfrm>
                <a:off x="3131840" y="6178968"/>
                <a:ext cx="3252129" cy="423086"/>
              </a:xfrm>
              <a:custGeom>
                <a:avLst/>
                <a:gdLst>
                  <a:gd name="T0" fmla="*/ 1427 w 1459"/>
                  <a:gd name="T1" fmla="*/ 135 h 182"/>
                  <a:gd name="T2" fmla="*/ 1413 w 1459"/>
                  <a:gd name="T3" fmla="*/ 139 h 182"/>
                  <a:gd name="T4" fmla="*/ 1361 w 1459"/>
                  <a:gd name="T5" fmla="*/ 135 h 182"/>
                  <a:gd name="T6" fmla="*/ 1268 w 1459"/>
                  <a:gd name="T7" fmla="*/ 144 h 182"/>
                  <a:gd name="T8" fmla="*/ 1257 w 1459"/>
                  <a:gd name="T9" fmla="*/ 131 h 182"/>
                  <a:gd name="T10" fmla="*/ 1255 w 1459"/>
                  <a:gd name="T11" fmla="*/ 97 h 182"/>
                  <a:gd name="T12" fmla="*/ 1238 w 1459"/>
                  <a:gd name="T13" fmla="*/ 59 h 182"/>
                  <a:gd name="T14" fmla="*/ 1231 w 1459"/>
                  <a:gd name="T15" fmla="*/ 36 h 182"/>
                  <a:gd name="T16" fmla="*/ 1227 w 1459"/>
                  <a:gd name="T17" fmla="*/ 32 h 182"/>
                  <a:gd name="T18" fmla="*/ 1221 w 1459"/>
                  <a:gd name="T19" fmla="*/ 46 h 182"/>
                  <a:gd name="T20" fmla="*/ 1202 w 1459"/>
                  <a:gd name="T21" fmla="*/ 92 h 182"/>
                  <a:gd name="T22" fmla="*/ 1196 w 1459"/>
                  <a:gd name="T23" fmla="*/ 105 h 182"/>
                  <a:gd name="T24" fmla="*/ 1199 w 1459"/>
                  <a:gd name="T25" fmla="*/ 141 h 182"/>
                  <a:gd name="T26" fmla="*/ 1148 w 1459"/>
                  <a:gd name="T27" fmla="*/ 75 h 182"/>
                  <a:gd name="T28" fmla="*/ 1124 w 1459"/>
                  <a:gd name="T29" fmla="*/ 142 h 182"/>
                  <a:gd name="T30" fmla="*/ 1006 w 1459"/>
                  <a:gd name="T31" fmla="*/ 85 h 182"/>
                  <a:gd name="T32" fmla="*/ 943 w 1459"/>
                  <a:gd name="T33" fmla="*/ 130 h 182"/>
                  <a:gd name="T34" fmla="*/ 843 w 1459"/>
                  <a:gd name="T35" fmla="*/ 136 h 182"/>
                  <a:gd name="T36" fmla="*/ 825 w 1459"/>
                  <a:gd name="T37" fmla="*/ 92 h 182"/>
                  <a:gd name="T38" fmla="*/ 770 w 1459"/>
                  <a:gd name="T39" fmla="*/ 91 h 182"/>
                  <a:gd name="T40" fmla="*/ 748 w 1459"/>
                  <a:gd name="T41" fmla="*/ 141 h 182"/>
                  <a:gd name="T42" fmla="*/ 714 w 1459"/>
                  <a:gd name="T43" fmla="*/ 73 h 182"/>
                  <a:gd name="T44" fmla="*/ 684 w 1459"/>
                  <a:gd name="T45" fmla="*/ 8 h 182"/>
                  <a:gd name="T46" fmla="*/ 629 w 1459"/>
                  <a:gd name="T47" fmla="*/ 23 h 182"/>
                  <a:gd name="T48" fmla="*/ 571 w 1459"/>
                  <a:gd name="T49" fmla="*/ 47 h 182"/>
                  <a:gd name="T50" fmla="*/ 546 w 1459"/>
                  <a:gd name="T51" fmla="*/ 45 h 182"/>
                  <a:gd name="T52" fmla="*/ 520 w 1459"/>
                  <a:gd name="T53" fmla="*/ 57 h 182"/>
                  <a:gd name="T54" fmla="*/ 506 w 1459"/>
                  <a:gd name="T55" fmla="*/ 36 h 182"/>
                  <a:gd name="T56" fmla="*/ 485 w 1459"/>
                  <a:gd name="T57" fmla="*/ 57 h 182"/>
                  <a:gd name="T58" fmla="*/ 476 w 1459"/>
                  <a:gd name="T59" fmla="*/ 131 h 182"/>
                  <a:gd name="T60" fmla="*/ 459 w 1459"/>
                  <a:gd name="T61" fmla="*/ 146 h 182"/>
                  <a:gd name="T62" fmla="*/ 440 w 1459"/>
                  <a:gd name="T63" fmla="*/ 157 h 182"/>
                  <a:gd name="T64" fmla="*/ 435 w 1459"/>
                  <a:gd name="T65" fmla="*/ 122 h 182"/>
                  <a:gd name="T66" fmla="*/ 401 w 1459"/>
                  <a:gd name="T67" fmla="*/ 120 h 182"/>
                  <a:gd name="T68" fmla="*/ 394 w 1459"/>
                  <a:gd name="T69" fmla="*/ 98 h 182"/>
                  <a:gd name="T70" fmla="*/ 379 w 1459"/>
                  <a:gd name="T71" fmla="*/ 82 h 182"/>
                  <a:gd name="T72" fmla="*/ 354 w 1459"/>
                  <a:gd name="T73" fmla="*/ 86 h 182"/>
                  <a:gd name="T74" fmla="*/ 342 w 1459"/>
                  <a:gd name="T75" fmla="*/ 97 h 182"/>
                  <a:gd name="T76" fmla="*/ 318 w 1459"/>
                  <a:gd name="T77" fmla="*/ 155 h 182"/>
                  <a:gd name="T78" fmla="*/ 294 w 1459"/>
                  <a:gd name="T79" fmla="*/ 172 h 182"/>
                  <a:gd name="T80" fmla="*/ 269 w 1459"/>
                  <a:gd name="T81" fmla="*/ 148 h 182"/>
                  <a:gd name="T82" fmla="*/ 258 w 1459"/>
                  <a:gd name="T83" fmla="*/ 140 h 182"/>
                  <a:gd name="T84" fmla="*/ 247 w 1459"/>
                  <a:gd name="T85" fmla="*/ 118 h 182"/>
                  <a:gd name="T86" fmla="*/ 247 w 1459"/>
                  <a:gd name="T87" fmla="*/ 107 h 182"/>
                  <a:gd name="T88" fmla="*/ 251 w 1459"/>
                  <a:gd name="T89" fmla="*/ 92 h 182"/>
                  <a:gd name="T90" fmla="*/ 251 w 1459"/>
                  <a:gd name="T91" fmla="*/ 81 h 182"/>
                  <a:gd name="T92" fmla="*/ 247 w 1459"/>
                  <a:gd name="T93" fmla="*/ 66 h 182"/>
                  <a:gd name="T94" fmla="*/ 247 w 1459"/>
                  <a:gd name="T95" fmla="*/ 55 h 182"/>
                  <a:gd name="T96" fmla="*/ 251 w 1459"/>
                  <a:gd name="T97" fmla="*/ 23 h 182"/>
                  <a:gd name="T98" fmla="*/ 182 w 1459"/>
                  <a:gd name="T99" fmla="*/ 40 h 182"/>
                  <a:gd name="T100" fmla="*/ 178 w 1459"/>
                  <a:gd name="T101" fmla="*/ 55 h 182"/>
                  <a:gd name="T102" fmla="*/ 178 w 1459"/>
                  <a:gd name="T103" fmla="*/ 66 h 182"/>
                  <a:gd name="T104" fmla="*/ 182 w 1459"/>
                  <a:gd name="T105" fmla="*/ 81 h 182"/>
                  <a:gd name="T106" fmla="*/ 182 w 1459"/>
                  <a:gd name="T107" fmla="*/ 92 h 182"/>
                  <a:gd name="T108" fmla="*/ 178 w 1459"/>
                  <a:gd name="T109" fmla="*/ 107 h 182"/>
                  <a:gd name="T110" fmla="*/ 178 w 1459"/>
                  <a:gd name="T111" fmla="*/ 118 h 182"/>
                  <a:gd name="T112" fmla="*/ 173 w 1459"/>
                  <a:gd name="T113" fmla="*/ 114 h 182"/>
                  <a:gd name="T114" fmla="*/ 112 w 1459"/>
                  <a:gd name="T115" fmla="*/ 110 h 182"/>
                  <a:gd name="T116" fmla="*/ 89 w 1459"/>
                  <a:gd name="T117" fmla="*/ 128 h 182"/>
                  <a:gd name="T118" fmla="*/ 26 w 1459"/>
                  <a:gd name="T119" fmla="*/ 128 h 182"/>
                  <a:gd name="T120" fmla="*/ 14 w 1459"/>
                  <a:gd name="T121" fmla="*/ 92 h 182"/>
                  <a:gd name="T122" fmla="*/ 0 w 1459"/>
                  <a:gd name="T123" fmla="*/ 1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59" h="182">
                    <a:moveTo>
                      <a:pt x="1459" y="182"/>
                    </a:moveTo>
                    <a:cubicBezTo>
                      <a:pt x="1459" y="138"/>
                      <a:pt x="1459" y="138"/>
                      <a:pt x="1459" y="138"/>
                    </a:cubicBezTo>
                    <a:cubicBezTo>
                      <a:pt x="1457" y="138"/>
                      <a:pt x="1455" y="138"/>
                      <a:pt x="1453" y="138"/>
                    </a:cubicBezTo>
                    <a:cubicBezTo>
                      <a:pt x="1453" y="136"/>
                      <a:pt x="1453" y="133"/>
                      <a:pt x="1453" y="131"/>
                    </a:cubicBezTo>
                    <a:cubicBezTo>
                      <a:pt x="1448" y="131"/>
                      <a:pt x="1443" y="131"/>
                      <a:pt x="1438" y="131"/>
                    </a:cubicBezTo>
                    <a:cubicBezTo>
                      <a:pt x="1437" y="132"/>
                      <a:pt x="1436" y="134"/>
                      <a:pt x="1435" y="135"/>
                    </a:cubicBezTo>
                    <a:cubicBezTo>
                      <a:pt x="1432" y="135"/>
                      <a:pt x="1429" y="135"/>
                      <a:pt x="1427" y="135"/>
                    </a:cubicBezTo>
                    <a:cubicBezTo>
                      <a:pt x="1427" y="134"/>
                      <a:pt x="1427" y="132"/>
                      <a:pt x="1427" y="131"/>
                    </a:cubicBezTo>
                    <a:cubicBezTo>
                      <a:pt x="1425" y="131"/>
                      <a:pt x="1423" y="131"/>
                      <a:pt x="1420" y="131"/>
                    </a:cubicBezTo>
                    <a:cubicBezTo>
                      <a:pt x="1420" y="132"/>
                      <a:pt x="1420" y="134"/>
                      <a:pt x="1420" y="135"/>
                    </a:cubicBezTo>
                    <a:cubicBezTo>
                      <a:pt x="1419" y="135"/>
                      <a:pt x="1417" y="135"/>
                      <a:pt x="1416" y="135"/>
                    </a:cubicBezTo>
                    <a:cubicBezTo>
                      <a:pt x="1416" y="138"/>
                      <a:pt x="1416" y="141"/>
                      <a:pt x="1416" y="144"/>
                    </a:cubicBezTo>
                    <a:cubicBezTo>
                      <a:pt x="1415" y="144"/>
                      <a:pt x="1414" y="144"/>
                      <a:pt x="1413" y="144"/>
                    </a:cubicBezTo>
                    <a:cubicBezTo>
                      <a:pt x="1413" y="142"/>
                      <a:pt x="1413" y="141"/>
                      <a:pt x="1413" y="139"/>
                    </a:cubicBezTo>
                    <a:cubicBezTo>
                      <a:pt x="1412" y="139"/>
                      <a:pt x="1411" y="139"/>
                      <a:pt x="1410" y="139"/>
                    </a:cubicBezTo>
                    <a:cubicBezTo>
                      <a:pt x="1408" y="138"/>
                      <a:pt x="1406" y="136"/>
                      <a:pt x="1405" y="135"/>
                    </a:cubicBezTo>
                    <a:cubicBezTo>
                      <a:pt x="1403" y="135"/>
                      <a:pt x="1402" y="135"/>
                      <a:pt x="1400" y="135"/>
                    </a:cubicBezTo>
                    <a:cubicBezTo>
                      <a:pt x="1400" y="121"/>
                      <a:pt x="1400" y="107"/>
                      <a:pt x="1400" y="92"/>
                    </a:cubicBezTo>
                    <a:cubicBezTo>
                      <a:pt x="1398" y="89"/>
                      <a:pt x="1396" y="86"/>
                      <a:pt x="1394" y="83"/>
                    </a:cubicBezTo>
                    <a:cubicBezTo>
                      <a:pt x="1383" y="83"/>
                      <a:pt x="1372" y="83"/>
                      <a:pt x="1361" y="83"/>
                    </a:cubicBezTo>
                    <a:cubicBezTo>
                      <a:pt x="1361" y="100"/>
                      <a:pt x="1361" y="117"/>
                      <a:pt x="1361" y="135"/>
                    </a:cubicBezTo>
                    <a:cubicBezTo>
                      <a:pt x="1357" y="135"/>
                      <a:pt x="1352" y="135"/>
                      <a:pt x="1347" y="135"/>
                    </a:cubicBezTo>
                    <a:cubicBezTo>
                      <a:pt x="1347" y="100"/>
                      <a:pt x="1347" y="66"/>
                      <a:pt x="1347" y="32"/>
                    </a:cubicBezTo>
                    <a:cubicBezTo>
                      <a:pt x="1338" y="23"/>
                      <a:pt x="1318" y="23"/>
                      <a:pt x="1308" y="32"/>
                    </a:cubicBezTo>
                    <a:cubicBezTo>
                      <a:pt x="1308" y="45"/>
                      <a:pt x="1308" y="59"/>
                      <a:pt x="1308" y="72"/>
                    </a:cubicBezTo>
                    <a:cubicBezTo>
                      <a:pt x="1304" y="72"/>
                      <a:pt x="1299" y="72"/>
                      <a:pt x="1294" y="72"/>
                    </a:cubicBezTo>
                    <a:cubicBezTo>
                      <a:pt x="1285" y="74"/>
                      <a:pt x="1277" y="75"/>
                      <a:pt x="1268" y="77"/>
                    </a:cubicBezTo>
                    <a:cubicBezTo>
                      <a:pt x="1268" y="99"/>
                      <a:pt x="1268" y="122"/>
                      <a:pt x="1268" y="144"/>
                    </a:cubicBezTo>
                    <a:cubicBezTo>
                      <a:pt x="1266" y="144"/>
                      <a:pt x="1264" y="144"/>
                      <a:pt x="1261" y="144"/>
                    </a:cubicBezTo>
                    <a:cubicBezTo>
                      <a:pt x="1261" y="143"/>
                      <a:pt x="1261" y="142"/>
                      <a:pt x="1261" y="140"/>
                    </a:cubicBezTo>
                    <a:cubicBezTo>
                      <a:pt x="1260" y="140"/>
                      <a:pt x="1258" y="140"/>
                      <a:pt x="1257" y="140"/>
                    </a:cubicBezTo>
                    <a:cubicBezTo>
                      <a:pt x="1257" y="139"/>
                      <a:pt x="1257" y="138"/>
                      <a:pt x="1257" y="137"/>
                    </a:cubicBezTo>
                    <a:cubicBezTo>
                      <a:pt x="1258" y="137"/>
                      <a:pt x="1259" y="136"/>
                      <a:pt x="1260" y="136"/>
                    </a:cubicBezTo>
                    <a:cubicBezTo>
                      <a:pt x="1260" y="135"/>
                      <a:pt x="1260" y="134"/>
                      <a:pt x="1260" y="133"/>
                    </a:cubicBezTo>
                    <a:cubicBezTo>
                      <a:pt x="1259" y="132"/>
                      <a:pt x="1258" y="132"/>
                      <a:pt x="1257" y="131"/>
                    </a:cubicBezTo>
                    <a:cubicBezTo>
                      <a:pt x="1257" y="124"/>
                      <a:pt x="1257" y="117"/>
                      <a:pt x="1257" y="109"/>
                    </a:cubicBezTo>
                    <a:cubicBezTo>
                      <a:pt x="1258" y="109"/>
                      <a:pt x="1259" y="108"/>
                      <a:pt x="1260" y="108"/>
                    </a:cubicBezTo>
                    <a:cubicBezTo>
                      <a:pt x="1260" y="107"/>
                      <a:pt x="1260" y="106"/>
                      <a:pt x="1260" y="105"/>
                    </a:cubicBezTo>
                    <a:cubicBezTo>
                      <a:pt x="1259" y="105"/>
                      <a:pt x="1258" y="104"/>
                      <a:pt x="1257" y="103"/>
                    </a:cubicBezTo>
                    <a:cubicBezTo>
                      <a:pt x="1257" y="103"/>
                      <a:pt x="1257" y="102"/>
                      <a:pt x="1257" y="101"/>
                    </a:cubicBezTo>
                    <a:cubicBezTo>
                      <a:pt x="1256" y="101"/>
                      <a:pt x="1256" y="101"/>
                      <a:pt x="1255" y="101"/>
                    </a:cubicBezTo>
                    <a:cubicBezTo>
                      <a:pt x="1255" y="100"/>
                      <a:pt x="1255" y="99"/>
                      <a:pt x="1255" y="97"/>
                    </a:cubicBezTo>
                    <a:cubicBezTo>
                      <a:pt x="1256" y="97"/>
                      <a:pt x="1256" y="97"/>
                      <a:pt x="1257" y="97"/>
                    </a:cubicBezTo>
                    <a:cubicBezTo>
                      <a:pt x="1257" y="96"/>
                      <a:pt x="1257" y="95"/>
                      <a:pt x="1257" y="94"/>
                    </a:cubicBezTo>
                    <a:cubicBezTo>
                      <a:pt x="1256" y="93"/>
                      <a:pt x="1255" y="93"/>
                      <a:pt x="1254" y="92"/>
                    </a:cubicBezTo>
                    <a:cubicBezTo>
                      <a:pt x="1252" y="80"/>
                      <a:pt x="1250" y="70"/>
                      <a:pt x="1238" y="64"/>
                    </a:cubicBezTo>
                    <a:cubicBezTo>
                      <a:pt x="1239" y="64"/>
                      <a:pt x="1239" y="64"/>
                      <a:pt x="1240" y="63"/>
                    </a:cubicBezTo>
                    <a:cubicBezTo>
                      <a:pt x="1240" y="62"/>
                      <a:pt x="1240" y="61"/>
                      <a:pt x="1240" y="60"/>
                    </a:cubicBezTo>
                    <a:cubicBezTo>
                      <a:pt x="1239" y="60"/>
                      <a:pt x="1238" y="59"/>
                      <a:pt x="1238" y="59"/>
                    </a:cubicBezTo>
                    <a:cubicBezTo>
                      <a:pt x="1238" y="57"/>
                      <a:pt x="1238" y="56"/>
                      <a:pt x="1238" y="55"/>
                    </a:cubicBezTo>
                    <a:cubicBezTo>
                      <a:pt x="1237" y="55"/>
                      <a:pt x="1236" y="55"/>
                      <a:pt x="1236" y="55"/>
                    </a:cubicBezTo>
                    <a:cubicBezTo>
                      <a:pt x="1236" y="52"/>
                      <a:pt x="1236" y="49"/>
                      <a:pt x="1236" y="46"/>
                    </a:cubicBezTo>
                    <a:cubicBezTo>
                      <a:pt x="1236" y="46"/>
                      <a:pt x="1237" y="46"/>
                      <a:pt x="1237" y="46"/>
                    </a:cubicBezTo>
                    <a:cubicBezTo>
                      <a:pt x="1237" y="45"/>
                      <a:pt x="1237" y="45"/>
                      <a:pt x="1237" y="44"/>
                    </a:cubicBezTo>
                    <a:cubicBezTo>
                      <a:pt x="1236" y="44"/>
                      <a:pt x="1236" y="43"/>
                      <a:pt x="1235" y="43"/>
                    </a:cubicBezTo>
                    <a:cubicBezTo>
                      <a:pt x="1234" y="41"/>
                      <a:pt x="1232" y="38"/>
                      <a:pt x="1231" y="36"/>
                    </a:cubicBezTo>
                    <a:cubicBezTo>
                      <a:pt x="1231" y="36"/>
                      <a:pt x="1231" y="35"/>
                      <a:pt x="1231" y="35"/>
                    </a:cubicBezTo>
                    <a:cubicBezTo>
                      <a:pt x="1231" y="35"/>
                      <a:pt x="1230" y="35"/>
                      <a:pt x="1230" y="35"/>
                    </a:cubicBezTo>
                    <a:cubicBezTo>
                      <a:pt x="1230" y="34"/>
                      <a:pt x="1230" y="33"/>
                      <a:pt x="1230" y="32"/>
                    </a:cubicBezTo>
                    <a:cubicBezTo>
                      <a:pt x="1232" y="29"/>
                      <a:pt x="1231" y="24"/>
                      <a:pt x="1229" y="21"/>
                    </a:cubicBezTo>
                    <a:cubicBezTo>
                      <a:pt x="1228" y="18"/>
                      <a:pt x="1228" y="18"/>
                      <a:pt x="1228" y="18"/>
                    </a:cubicBezTo>
                    <a:cubicBezTo>
                      <a:pt x="1227" y="21"/>
                      <a:pt x="1227" y="21"/>
                      <a:pt x="1227" y="21"/>
                    </a:cubicBezTo>
                    <a:cubicBezTo>
                      <a:pt x="1225" y="24"/>
                      <a:pt x="1225" y="29"/>
                      <a:pt x="1227" y="32"/>
                    </a:cubicBezTo>
                    <a:cubicBezTo>
                      <a:pt x="1227" y="33"/>
                      <a:pt x="1227" y="34"/>
                      <a:pt x="1227" y="35"/>
                    </a:cubicBezTo>
                    <a:cubicBezTo>
                      <a:pt x="1227" y="35"/>
                      <a:pt x="1226" y="35"/>
                      <a:pt x="1226" y="35"/>
                    </a:cubicBezTo>
                    <a:cubicBezTo>
                      <a:pt x="1226" y="35"/>
                      <a:pt x="1226" y="36"/>
                      <a:pt x="1226" y="36"/>
                    </a:cubicBezTo>
                    <a:cubicBezTo>
                      <a:pt x="1224" y="39"/>
                      <a:pt x="1223" y="41"/>
                      <a:pt x="1221" y="43"/>
                    </a:cubicBezTo>
                    <a:cubicBezTo>
                      <a:pt x="1221" y="43"/>
                      <a:pt x="1220" y="44"/>
                      <a:pt x="1219" y="44"/>
                    </a:cubicBezTo>
                    <a:cubicBezTo>
                      <a:pt x="1219" y="45"/>
                      <a:pt x="1219" y="45"/>
                      <a:pt x="1219" y="46"/>
                    </a:cubicBezTo>
                    <a:cubicBezTo>
                      <a:pt x="1220" y="46"/>
                      <a:pt x="1220" y="46"/>
                      <a:pt x="1221" y="46"/>
                    </a:cubicBezTo>
                    <a:cubicBezTo>
                      <a:pt x="1221" y="49"/>
                      <a:pt x="1221" y="52"/>
                      <a:pt x="1221" y="55"/>
                    </a:cubicBezTo>
                    <a:cubicBezTo>
                      <a:pt x="1220" y="55"/>
                      <a:pt x="1220" y="55"/>
                      <a:pt x="1219" y="55"/>
                    </a:cubicBezTo>
                    <a:cubicBezTo>
                      <a:pt x="1219" y="56"/>
                      <a:pt x="1219" y="57"/>
                      <a:pt x="1219" y="59"/>
                    </a:cubicBezTo>
                    <a:cubicBezTo>
                      <a:pt x="1218" y="59"/>
                      <a:pt x="1217" y="60"/>
                      <a:pt x="1216" y="60"/>
                    </a:cubicBezTo>
                    <a:cubicBezTo>
                      <a:pt x="1216" y="61"/>
                      <a:pt x="1216" y="62"/>
                      <a:pt x="1216" y="63"/>
                    </a:cubicBezTo>
                    <a:cubicBezTo>
                      <a:pt x="1217" y="63"/>
                      <a:pt x="1217" y="64"/>
                      <a:pt x="1218" y="64"/>
                    </a:cubicBezTo>
                    <a:cubicBezTo>
                      <a:pt x="1206" y="70"/>
                      <a:pt x="1203" y="80"/>
                      <a:pt x="1202" y="92"/>
                    </a:cubicBezTo>
                    <a:cubicBezTo>
                      <a:pt x="1201" y="93"/>
                      <a:pt x="1200" y="94"/>
                      <a:pt x="1199" y="94"/>
                    </a:cubicBezTo>
                    <a:cubicBezTo>
                      <a:pt x="1199" y="95"/>
                      <a:pt x="1199" y="96"/>
                      <a:pt x="1199" y="97"/>
                    </a:cubicBezTo>
                    <a:cubicBezTo>
                      <a:pt x="1200" y="97"/>
                      <a:pt x="1200" y="97"/>
                      <a:pt x="1201" y="97"/>
                    </a:cubicBezTo>
                    <a:cubicBezTo>
                      <a:pt x="1201" y="98"/>
                      <a:pt x="1201" y="100"/>
                      <a:pt x="1201" y="101"/>
                    </a:cubicBezTo>
                    <a:cubicBezTo>
                      <a:pt x="1200" y="101"/>
                      <a:pt x="1200" y="101"/>
                      <a:pt x="1199" y="101"/>
                    </a:cubicBezTo>
                    <a:cubicBezTo>
                      <a:pt x="1199" y="102"/>
                      <a:pt x="1199" y="103"/>
                      <a:pt x="1199" y="103"/>
                    </a:cubicBezTo>
                    <a:cubicBezTo>
                      <a:pt x="1198" y="104"/>
                      <a:pt x="1197" y="104"/>
                      <a:pt x="1196" y="105"/>
                    </a:cubicBezTo>
                    <a:cubicBezTo>
                      <a:pt x="1196" y="106"/>
                      <a:pt x="1196" y="107"/>
                      <a:pt x="1196" y="108"/>
                    </a:cubicBezTo>
                    <a:cubicBezTo>
                      <a:pt x="1197" y="108"/>
                      <a:pt x="1198" y="109"/>
                      <a:pt x="1199" y="109"/>
                    </a:cubicBezTo>
                    <a:cubicBezTo>
                      <a:pt x="1199" y="116"/>
                      <a:pt x="1199" y="124"/>
                      <a:pt x="1199" y="131"/>
                    </a:cubicBezTo>
                    <a:cubicBezTo>
                      <a:pt x="1198" y="132"/>
                      <a:pt x="1197" y="132"/>
                      <a:pt x="1196" y="133"/>
                    </a:cubicBezTo>
                    <a:cubicBezTo>
                      <a:pt x="1196" y="134"/>
                      <a:pt x="1196" y="135"/>
                      <a:pt x="1196" y="136"/>
                    </a:cubicBezTo>
                    <a:cubicBezTo>
                      <a:pt x="1197" y="136"/>
                      <a:pt x="1198" y="137"/>
                      <a:pt x="1199" y="137"/>
                    </a:cubicBezTo>
                    <a:cubicBezTo>
                      <a:pt x="1199" y="138"/>
                      <a:pt x="1199" y="139"/>
                      <a:pt x="1199" y="141"/>
                    </a:cubicBezTo>
                    <a:cubicBezTo>
                      <a:pt x="1196" y="142"/>
                      <a:pt x="1194" y="143"/>
                      <a:pt x="1191" y="144"/>
                    </a:cubicBezTo>
                    <a:cubicBezTo>
                      <a:pt x="1189" y="144"/>
                      <a:pt x="1186" y="144"/>
                      <a:pt x="1183" y="144"/>
                    </a:cubicBezTo>
                    <a:cubicBezTo>
                      <a:pt x="1183" y="125"/>
                      <a:pt x="1183" y="107"/>
                      <a:pt x="1183" y="88"/>
                    </a:cubicBezTo>
                    <a:cubicBezTo>
                      <a:pt x="1176" y="88"/>
                      <a:pt x="1169" y="88"/>
                      <a:pt x="1162" y="88"/>
                    </a:cubicBezTo>
                    <a:cubicBezTo>
                      <a:pt x="1162" y="83"/>
                      <a:pt x="1162" y="77"/>
                      <a:pt x="1162" y="72"/>
                    </a:cubicBezTo>
                    <a:cubicBezTo>
                      <a:pt x="1159" y="72"/>
                      <a:pt x="1155" y="72"/>
                      <a:pt x="1152" y="72"/>
                    </a:cubicBezTo>
                    <a:cubicBezTo>
                      <a:pt x="1151" y="73"/>
                      <a:pt x="1149" y="74"/>
                      <a:pt x="1148" y="75"/>
                    </a:cubicBezTo>
                    <a:cubicBezTo>
                      <a:pt x="1148" y="77"/>
                      <a:pt x="1148" y="78"/>
                      <a:pt x="1148" y="80"/>
                    </a:cubicBezTo>
                    <a:cubicBezTo>
                      <a:pt x="1146" y="80"/>
                      <a:pt x="1144" y="80"/>
                      <a:pt x="1143" y="80"/>
                    </a:cubicBezTo>
                    <a:cubicBezTo>
                      <a:pt x="1141" y="81"/>
                      <a:pt x="1139" y="82"/>
                      <a:pt x="1137" y="83"/>
                    </a:cubicBezTo>
                    <a:cubicBezTo>
                      <a:pt x="1137" y="85"/>
                      <a:pt x="1137" y="86"/>
                      <a:pt x="1137" y="88"/>
                    </a:cubicBezTo>
                    <a:cubicBezTo>
                      <a:pt x="1135" y="88"/>
                      <a:pt x="1133" y="88"/>
                      <a:pt x="1131" y="88"/>
                    </a:cubicBezTo>
                    <a:cubicBezTo>
                      <a:pt x="1131" y="106"/>
                      <a:pt x="1131" y="124"/>
                      <a:pt x="1131" y="142"/>
                    </a:cubicBezTo>
                    <a:cubicBezTo>
                      <a:pt x="1128" y="142"/>
                      <a:pt x="1126" y="142"/>
                      <a:pt x="1124" y="142"/>
                    </a:cubicBezTo>
                    <a:cubicBezTo>
                      <a:pt x="1124" y="98"/>
                      <a:pt x="1124" y="53"/>
                      <a:pt x="1124" y="8"/>
                    </a:cubicBezTo>
                    <a:cubicBezTo>
                      <a:pt x="1123" y="7"/>
                      <a:pt x="1122" y="6"/>
                      <a:pt x="1121" y="5"/>
                    </a:cubicBezTo>
                    <a:cubicBezTo>
                      <a:pt x="1115" y="4"/>
                      <a:pt x="1110" y="2"/>
                      <a:pt x="1104" y="0"/>
                    </a:cubicBezTo>
                    <a:cubicBezTo>
                      <a:pt x="1088" y="3"/>
                      <a:pt x="1072" y="6"/>
                      <a:pt x="1056" y="8"/>
                    </a:cubicBezTo>
                    <a:cubicBezTo>
                      <a:pt x="1052" y="10"/>
                      <a:pt x="1048" y="11"/>
                      <a:pt x="1045" y="13"/>
                    </a:cubicBezTo>
                    <a:cubicBezTo>
                      <a:pt x="1045" y="37"/>
                      <a:pt x="1045" y="61"/>
                      <a:pt x="1045" y="85"/>
                    </a:cubicBezTo>
                    <a:cubicBezTo>
                      <a:pt x="1032" y="85"/>
                      <a:pt x="1019" y="85"/>
                      <a:pt x="1006" y="85"/>
                    </a:cubicBezTo>
                    <a:cubicBezTo>
                      <a:pt x="999" y="87"/>
                      <a:pt x="992" y="89"/>
                      <a:pt x="985" y="91"/>
                    </a:cubicBezTo>
                    <a:cubicBezTo>
                      <a:pt x="985" y="106"/>
                      <a:pt x="985" y="121"/>
                      <a:pt x="985" y="136"/>
                    </a:cubicBezTo>
                    <a:cubicBezTo>
                      <a:pt x="983" y="136"/>
                      <a:pt x="980" y="136"/>
                      <a:pt x="978" y="136"/>
                    </a:cubicBezTo>
                    <a:cubicBezTo>
                      <a:pt x="978" y="135"/>
                      <a:pt x="978" y="134"/>
                      <a:pt x="978" y="133"/>
                    </a:cubicBezTo>
                    <a:cubicBezTo>
                      <a:pt x="975" y="133"/>
                      <a:pt x="972" y="133"/>
                      <a:pt x="970" y="133"/>
                    </a:cubicBezTo>
                    <a:cubicBezTo>
                      <a:pt x="970" y="132"/>
                      <a:pt x="970" y="131"/>
                      <a:pt x="970" y="130"/>
                    </a:cubicBezTo>
                    <a:cubicBezTo>
                      <a:pt x="961" y="130"/>
                      <a:pt x="952" y="130"/>
                      <a:pt x="943" y="130"/>
                    </a:cubicBezTo>
                    <a:cubicBezTo>
                      <a:pt x="943" y="128"/>
                      <a:pt x="943" y="127"/>
                      <a:pt x="943" y="125"/>
                    </a:cubicBezTo>
                    <a:cubicBezTo>
                      <a:pt x="929" y="125"/>
                      <a:pt x="915" y="125"/>
                      <a:pt x="901" y="125"/>
                    </a:cubicBezTo>
                    <a:cubicBezTo>
                      <a:pt x="901" y="128"/>
                      <a:pt x="901" y="130"/>
                      <a:pt x="901" y="133"/>
                    </a:cubicBezTo>
                    <a:cubicBezTo>
                      <a:pt x="895" y="133"/>
                      <a:pt x="888" y="133"/>
                      <a:pt x="881" y="133"/>
                    </a:cubicBezTo>
                    <a:cubicBezTo>
                      <a:pt x="881" y="138"/>
                      <a:pt x="881" y="142"/>
                      <a:pt x="881" y="147"/>
                    </a:cubicBezTo>
                    <a:cubicBezTo>
                      <a:pt x="868" y="148"/>
                      <a:pt x="856" y="149"/>
                      <a:pt x="843" y="150"/>
                    </a:cubicBezTo>
                    <a:cubicBezTo>
                      <a:pt x="843" y="145"/>
                      <a:pt x="843" y="141"/>
                      <a:pt x="843" y="136"/>
                    </a:cubicBezTo>
                    <a:cubicBezTo>
                      <a:pt x="841" y="136"/>
                      <a:pt x="839" y="136"/>
                      <a:pt x="837" y="136"/>
                    </a:cubicBezTo>
                    <a:cubicBezTo>
                      <a:pt x="837" y="133"/>
                      <a:pt x="837" y="130"/>
                      <a:pt x="837" y="127"/>
                    </a:cubicBezTo>
                    <a:cubicBezTo>
                      <a:pt x="836" y="127"/>
                      <a:pt x="835" y="127"/>
                      <a:pt x="834" y="127"/>
                    </a:cubicBezTo>
                    <a:cubicBezTo>
                      <a:pt x="834" y="120"/>
                      <a:pt x="834" y="114"/>
                      <a:pt x="834" y="108"/>
                    </a:cubicBezTo>
                    <a:cubicBezTo>
                      <a:pt x="833" y="108"/>
                      <a:pt x="832" y="108"/>
                      <a:pt x="831" y="108"/>
                    </a:cubicBezTo>
                    <a:cubicBezTo>
                      <a:pt x="831" y="103"/>
                      <a:pt x="831" y="97"/>
                      <a:pt x="831" y="92"/>
                    </a:cubicBezTo>
                    <a:cubicBezTo>
                      <a:pt x="829" y="92"/>
                      <a:pt x="827" y="92"/>
                      <a:pt x="825" y="92"/>
                    </a:cubicBezTo>
                    <a:cubicBezTo>
                      <a:pt x="825" y="92"/>
                      <a:pt x="825" y="93"/>
                      <a:pt x="825" y="94"/>
                    </a:cubicBezTo>
                    <a:cubicBezTo>
                      <a:pt x="817" y="90"/>
                      <a:pt x="810" y="86"/>
                      <a:pt x="802" y="82"/>
                    </a:cubicBezTo>
                    <a:cubicBezTo>
                      <a:pt x="801" y="79"/>
                      <a:pt x="801" y="76"/>
                      <a:pt x="800" y="73"/>
                    </a:cubicBezTo>
                    <a:cubicBezTo>
                      <a:pt x="800" y="76"/>
                      <a:pt x="800" y="79"/>
                      <a:pt x="799" y="82"/>
                    </a:cubicBezTo>
                    <a:cubicBezTo>
                      <a:pt x="792" y="85"/>
                      <a:pt x="784" y="89"/>
                      <a:pt x="777" y="92"/>
                    </a:cubicBezTo>
                    <a:cubicBezTo>
                      <a:pt x="777" y="92"/>
                      <a:pt x="777" y="91"/>
                      <a:pt x="777" y="91"/>
                    </a:cubicBezTo>
                    <a:cubicBezTo>
                      <a:pt x="774" y="91"/>
                      <a:pt x="772" y="91"/>
                      <a:pt x="770" y="91"/>
                    </a:cubicBezTo>
                    <a:cubicBezTo>
                      <a:pt x="770" y="97"/>
                      <a:pt x="770" y="102"/>
                      <a:pt x="770" y="108"/>
                    </a:cubicBezTo>
                    <a:cubicBezTo>
                      <a:pt x="769" y="108"/>
                      <a:pt x="768" y="108"/>
                      <a:pt x="767" y="108"/>
                    </a:cubicBezTo>
                    <a:cubicBezTo>
                      <a:pt x="767" y="114"/>
                      <a:pt x="767" y="119"/>
                      <a:pt x="767" y="125"/>
                    </a:cubicBezTo>
                    <a:cubicBezTo>
                      <a:pt x="766" y="125"/>
                      <a:pt x="764" y="125"/>
                      <a:pt x="763" y="125"/>
                    </a:cubicBezTo>
                    <a:cubicBezTo>
                      <a:pt x="763" y="129"/>
                      <a:pt x="763" y="133"/>
                      <a:pt x="763" y="138"/>
                    </a:cubicBezTo>
                    <a:cubicBezTo>
                      <a:pt x="758" y="138"/>
                      <a:pt x="753" y="138"/>
                      <a:pt x="748" y="138"/>
                    </a:cubicBezTo>
                    <a:cubicBezTo>
                      <a:pt x="748" y="139"/>
                      <a:pt x="748" y="140"/>
                      <a:pt x="748" y="141"/>
                    </a:cubicBezTo>
                    <a:cubicBezTo>
                      <a:pt x="734" y="139"/>
                      <a:pt x="734" y="139"/>
                      <a:pt x="734" y="139"/>
                    </a:cubicBezTo>
                    <a:cubicBezTo>
                      <a:pt x="734" y="71"/>
                      <a:pt x="734" y="71"/>
                      <a:pt x="734" y="71"/>
                    </a:cubicBezTo>
                    <a:cubicBezTo>
                      <a:pt x="727" y="71"/>
                      <a:pt x="727" y="71"/>
                      <a:pt x="727" y="71"/>
                    </a:cubicBezTo>
                    <a:cubicBezTo>
                      <a:pt x="719" y="75"/>
                      <a:pt x="719" y="75"/>
                      <a:pt x="719" y="75"/>
                    </a:cubicBezTo>
                    <a:cubicBezTo>
                      <a:pt x="719" y="71"/>
                      <a:pt x="719" y="71"/>
                      <a:pt x="719" y="71"/>
                    </a:cubicBezTo>
                    <a:cubicBezTo>
                      <a:pt x="717" y="71"/>
                      <a:pt x="717" y="71"/>
                      <a:pt x="717" y="71"/>
                    </a:cubicBezTo>
                    <a:cubicBezTo>
                      <a:pt x="714" y="73"/>
                      <a:pt x="714" y="73"/>
                      <a:pt x="714" y="73"/>
                    </a:cubicBezTo>
                    <a:cubicBezTo>
                      <a:pt x="714" y="110"/>
                      <a:pt x="714" y="110"/>
                      <a:pt x="714" y="110"/>
                    </a:cubicBezTo>
                    <a:cubicBezTo>
                      <a:pt x="706" y="110"/>
                      <a:pt x="706" y="110"/>
                      <a:pt x="706" y="110"/>
                    </a:cubicBezTo>
                    <a:cubicBezTo>
                      <a:pt x="706" y="53"/>
                      <a:pt x="706" y="53"/>
                      <a:pt x="706" y="53"/>
                    </a:cubicBezTo>
                    <a:cubicBezTo>
                      <a:pt x="701" y="53"/>
                      <a:pt x="701" y="53"/>
                      <a:pt x="701" y="53"/>
                    </a:cubicBezTo>
                    <a:cubicBezTo>
                      <a:pt x="701" y="14"/>
                      <a:pt x="701" y="14"/>
                      <a:pt x="701" y="14"/>
                    </a:cubicBezTo>
                    <a:cubicBezTo>
                      <a:pt x="684" y="14"/>
                      <a:pt x="684" y="14"/>
                      <a:pt x="684" y="14"/>
                    </a:cubicBezTo>
                    <a:cubicBezTo>
                      <a:pt x="684" y="8"/>
                      <a:pt x="684" y="8"/>
                      <a:pt x="684" y="8"/>
                    </a:cubicBezTo>
                    <a:cubicBezTo>
                      <a:pt x="667" y="8"/>
                      <a:pt x="667" y="8"/>
                      <a:pt x="667" y="8"/>
                    </a:cubicBezTo>
                    <a:cubicBezTo>
                      <a:pt x="660" y="14"/>
                      <a:pt x="660" y="14"/>
                      <a:pt x="660" y="14"/>
                    </a:cubicBezTo>
                    <a:cubicBezTo>
                      <a:pt x="647" y="14"/>
                      <a:pt x="647" y="14"/>
                      <a:pt x="647" y="14"/>
                    </a:cubicBezTo>
                    <a:cubicBezTo>
                      <a:pt x="637" y="19"/>
                      <a:pt x="637" y="19"/>
                      <a:pt x="637" y="19"/>
                    </a:cubicBezTo>
                    <a:cubicBezTo>
                      <a:pt x="637" y="55"/>
                      <a:pt x="637" y="55"/>
                      <a:pt x="637" y="55"/>
                    </a:cubicBezTo>
                    <a:cubicBezTo>
                      <a:pt x="629" y="55"/>
                      <a:pt x="629" y="55"/>
                      <a:pt x="629" y="55"/>
                    </a:cubicBezTo>
                    <a:cubicBezTo>
                      <a:pt x="629" y="23"/>
                      <a:pt x="629" y="23"/>
                      <a:pt x="629" y="23"/>
                    </a:cubicBezTo>
                    <a:cubicBezTo>
                      <a:pt x="584" y="23"/>
                      <a:pt x="584" y="23"/>
                      <a:pt x="584" y="23"/>
                    </a:cubicBezTo>
                    <a:cubicBezTo>
                      <a:pt x="584" y="47"/>
                      <a:pt x="584" y="47"/>
                      <a:pt x="584" y="47"/>
                    </a:cubicBezTo>
                    <a:cubicBezTo>
                      <a:pt x="582" y="47"/>
                      <a:pt x="582" y="47"/>
                      <a:pt x="582" y="47"/>
                    </a:cubicBezTo>
                    <a:cubicBezTo>
                      <a:pt x="582" y="43"/>
                      <a:pt x="582" y="43"/>
                      <a:pt x="582" y="43"/>
                    </a:cubicBezTo>
                    <a:cubicBezTo>
                      <a:pt x="576" y="43"/>
                      <a:pt x="576" y="43"/>
                      <a:pt x="576" y="43"/>
                    </a:cubicBezTo>
                    <a:cubicBezTo>
                      <a:pt x="576" y="47"/>
                      <a:pt x="576" y="47"/>
                      <a:pt x="576" y="47"/>
                    </a:cubicBezTo>
                    <a:cubicBezTo>
                      <a:pt x="571" y="47"/>
                      <a:pt x="571" y="47"/>
                      <a:pt x="571" y="47"/>
                    </a:cubicBezTo>
                    <a:cubicBezTo>
                      <a:pt x="571" y="51"/>
                      <a:pt x="571" y="51"/>
                      <a:pt x="571" y="51"/>
                    </a:cubicBezTo>
                    <a:cubicBezTo>
                      <a:pt x="560" y="51"/>
                      <a:pt x="560" y="51"/>
                      <a:pt x="560" y="51"/>
                    </a:cubicBezTo>
                    <a:cubicBezTo>
                      <a:pt x="560" y="45"/>
                      <a:pt x="560" y="45"/>
                      <a:pt x="560" y="45"/>
                    </a:cubicBezTo>
                    <a:cubicBezTo>
                      <a:pt x="554" y="45"/>
                      <a:pt x="554" y="45"/>
                      <a:pt x="554" y="45"/>
                    </a:cubicBezTo>
                    <a:cubicBezTo>
                      <a:pt x="554" y="42"/>
                      <a:pt x="554" y="42"/>
                      <a:pt x="554" y="42"/>
                    </a:cubicBezTo>
                    <a:cubicBezTo>
                      <a:pt x="546" y="42"/>
                      <a:pt x="546" y="42"/>
                      <a:pt x="546" y="42"/>
                    </a:cubicBezTo>
                    <a:cubicBezTo>
                      <a:pt x="546" y="45"/>
                      <a:pt x="546" y="45"/>
                      <a:pt x="546" y="45"/>
                    </a:cubicBezTo>
                    <a:cubicBezTo>
                      <a:pt x="543" y="45"/>
                      <a:pt x="543" y="45"/>
                      <a:pt x="543" y="45"/>
                    </a:cubicBezTo>
                    <a:cubicBezTo>
                      <a:pt x="543" y="49"/>
                      <a:pt x="543" y="49"/>
                      <a:pt x="543" y="49"/>
                    </a:cubicBezTo>
                    <a:cubicBezTo>
                      <a:pt x="530" y="53"/>
                      <a:pt x="530" y="53"/>
                      <a:pt x="530" y="53"/>
                    </a:cubicBezTo>
                    <a:cubicBezTo>
                      <a:pt x="530" y="58"/>
                      <a:pt x="530" y="58"/>
                      <a:pt x="530" y="58"/>
                    </a:cubicBezTo>
                    <a:cubicBezTo>
                      <a:pt x="519" y="58"/>
                      <a:pt x="519" y="58"/>
                      <a:pt x="519" y="58"/>
                    </a:cubicBezTo>
                    <a:cubicBezTo>
                      <a:pt x="519" y="57"/>
                      <a:pt x="519" y="57"/>
                      <a:pt x="519" y="57"/>
                    </a:cubicBezTo>
                    <a:cubicBezTo>
                      <a:pt x="520" y="57"/>
                      <a:pt x="520" y="57"/>
                      <a:pt x="520" y="57"/>
                    </a:cubicBezTo>
                    <a:cubicBezTo>
                      <a:pt x="520" y="55"/>
                      <a:pt x="520" y="55"/>
                      <a:pt x="520" y="55"/>
                    </a:cubicBezTo>
                    <a:cubicBezTo>
                      <a:pt x="515" y="51"/>
                      <a:pt x="515" y="51"/>
                      <a:pt x="515" y="51"/>
                    </a:cubicBezTo>
                    <a:cubicBezTo>
                      <a:pt x="515" y="36"/>
                      <a:pt x="515" y="36"/>
                      <a:pt x="515" y="36"/>
                    </a:cubicBezTo>
                    <a:cubicBezTo>
                      <a:pt x="511" y="36"/>
                      <a:pt x="511" y="36"/>
                      <a:pt x="511" y="36"/>
                    </a:cubicBezTo>
                    <a:cubicBezTo>
                      <a:pt x="511" y="38"/>
                      <a:pt x="511" y="38"/>
                      <a:pt x="511" y="38"/>
                    </a:cubicBezTo>
                    <a:cubicBezTo>
                      <a:pt x="506" y="38"/>
                      <a:pt x="506" y="38"/>
                      <a:pt x="506" y="38"/>
                    </a:cubicBezTo>
                    <a:cubicBezTo>
                      <a:pt x="506" y="36"/>
                      <a:pt x="506" y="36"/>
                      <a:pt x="506" y="36"/>
                    </a:cubicBezTo>
                    <a:cubicBezTo>
                      <a:pt x="502" y="36"/>
                      <a:pt x="502" y="36"/>
                      <a:pt x="502" y="36"/>
                    </a:cubicBezTo>
                    <a:cubicBezTo>
                      <a:pt x="502" y="49"/>
                      <a:pt x="502" y="49"/>
                      <a:pt x="502" y="49"/>
                    </a:cubicBezTo>
                    <a:cubicBezTo>
                      <a:pt x="496" y="49"/>
                      <a:pt x="496" y="49"/>
                      <a:pt x="496" y="49"/>
                    </a:cubicBezTo>
                    <a:cubicBezTo>
                      <a:pt x="492" y="47"/>
                      <a:pt x="492" y="47"/>
                      <a:pt x="492" y="47"/>
                    </a:cubicBezTo>
                    <a:cubicBezTo>
                      <a:pt x="487" y="49"/>
                      <a:pt x="487" y="49"/>
                      <a:pt x="487" y="49"/>
                    </a:cubicBezTo>
                    <a:cubicBezTo>
                      <a:pt x="487" y="57"/>
                      <a:pt x="487" y="57"/>
                      <a:pt x="487" y="57"/>
                    </a:cubicBezTo>
                    <a:cubicBezTo>
                      <a:pt x="485" y="57"/>
                      <a:pt x="485" y="57"/>
                      <a:pt x="485" y="57"/>
                    </a:cubicBezTo>
                    <a:cubicBezTo>
                      <a:pt x="485" y="53"/>
                      <a:pt x="485" y="53"/>
                      <a:pt x="485" y="53"/>
                    </a:cubicBezTo>
                    <a:cubicBezTo>
                      <a:pt x="481" y="53"/>
                      <a:pt x="481" y="53"/>
                      <a:pt x="481" y="53"/>
                    </a:cubicBezTo>
                    <a:cubicBezTo>
                      <a:pt x="481" y="73"/>
                      <a:pt x="481" y="73"/>
                      <a:pt x="481" y="73"/>
                    </a:cubicBezTo>
                    <a:cubicBezTo>
                      <a:pt x="480" y="73"/>
                      <a:pt x="480" y="73"/>
                      <a:pt x="480" y="73"/>
                    </a:cubicBezTo>
                    <a:cubicBezTo>
                      <a:pt x="480" y="81"/>
                      <a:pt x="480" y="81"/>
                      <a:pt x="480" y="81"/>
                    </a:cubicBezTo>
                    <a:cubicBezTo>
                      <a:pt x="476" y="81"/>
                      <a:pt x="476" y="81"/>
                      <a:pt x="476" y="81"/>
                    </a:cubicBezTo>
                    <a:cubicBezTo>
                      <a:pt x="476" y="131"/>
                      <a:pt x="476" y="131"/>
                      <a:pt x="476" y="131"/>
                    </a:cubicBezTo>
                    <a:cubicBezTo>
                      <a:pt x="470" y="131"/>
                      <a:pt x="470" y="131"/>
                      <a:pt x="470" y="131"/>
                    </a:cubicBezTo>
                    <a:cubicBezTo>
                      <a:pt x="470" y="135"/>
                      <a:pt x="470" y="135"/>
                      <a:pt x="470" y="135"/>
                    </a:cubicBezTo>
                    <a:cubicBezTo>
                      <a:pt x="461" y="135"/>
                      <a:pt x="461" y="135"/>
                      <a:pt x="461" y="135"/>
                    </a:cubicBezTo>
                    <a:cubicBezTo>
                      <a:pt x="461" y="136"/>
                      <a:pt x="461" y="136"/>
                      <a:pt x="461" y="136"/>
                    </a:cubicBezTo>
                    <a:cubicBezTo>
                      <a:pt x="457" y="136"/>
                      <a:pt x="457" y="136"/>
                      <a:pt x="457" y="136"/>
                    </a:cubicBezTo>
                    <a:cubicBezTo>
                      <a:pt x="457" y="146"/>
                      <a:pt x="457" y="146"/>
                      <a:pt x="457" y="146"/>
                    </a:cubicBezTo>
                    <a:cubicBezTo>
                      <a:pt x="459" y="146"/>
                      <a:pt x="459" y="146"/>
                      <a:pt x="459" y="146"/>
                    </a:cubicBezTo>
                    <a:cubicBezTo>
                      <a:pt x="459" y="155"/>
                      <a:pt x="459" y="155"/>
                      <a:pt x="459" y="155"/>
                    </a:cubicBezTo>
                    <a:cubicBezTo>
                      <a:pt x="452" y="159"/>
                      <a:pt x="452" y="159"/>
                      <a:pt x="452" y="159"/>
                    </a:cubicBezTo>
                    <a:cubicBezTo>
                      <a:pt x="452" y="166"/>
                      <a:pt x="452" y="166"/>
                      <a:pt x="452" y="166"/>
                    </a:cubicBezTo>
                    <a:cubicBezTo>
                      <a:pt x="446" y="166"/>
                      <a:pt x="446" y="166"/>
                      <a:pt x="446" y="166"/>
                    </a:cubicBezTo>
                    <a:cubicBezTo>
                      <a:pt x="446" y="159"/>
                      <a:pt x="446" y="159"/>
                      <a:pt x="446" y="159"/>
                    </a:cubicBezTo>
                    <a:cubicBezTo>
                      <a:pt x="440" y="159"/>
                      <a:pt x="440" y="159"/>
                      <a:pt x="440" y="159"/>
                    </a:cubicBezTo>
                    <a:cubicBezTo>
                      <a:pt x="440" y="157"/>
                      <a:pt x="440" y="157"/>
                      <a:pt x="440" y="157"/>
                    </a:cubicBezTo>
                    <a:cubicBezTo>
                      <a:pt x="433" y="157"/>
                      <a:pt x="433" y="157"/>
                      <a:pt x="433" y="157"/>
                    </a:cubicBezTo>
                    <a:cubicBezTo>
                      <a:pt x="433" y="133"/>
                      <a:pt x="433" y="133"/>
                      <a:pt x="433" y="133"/>
                    </a:cubicBezTo>
                    <a:cubicBezTo>
                      <a:pt x="435" y="131"/>
                      <a:pt x="435" y="131"/>
                      <a:pt x="435" y="131"/>
                    </a:cubicBezTo>
                    <a:cubicBezTo>
                      <a:pt x="435" y="125"/>
                      <a:pt x="435" y="125"/>
                      <a:pt x="435" y="125"/>
                    </a:cubicBezTo>
                    <a:cubicBezTo>
                      <a:pt x="433" y="125"/>
                      <a:pt x="433" y="125"/>
                      <a:pt x="433" y="125"/>
                    </a:cubicBezTo>
                    <a:cubicBezTo>
                      <a:pt x="433" y="122"/>
                      <a:pt x="433" y="122"/>
                      <a:pt x="433" y="122"/>
                    </a:cubicBezTo>
                    <a:cubicBezTo>
                      <a:pt x="435" y="122"/>
                      <a:pt x="435" y="122"/>
                      <a:pt x="435" y="122"/>
                    </a:cubicBezTo>
                    <a:cubicBezTo>
                      <a:pt x="435" y="114"/>
                      <a:pt x="435" y="114"/>
                      <a:pt x="435" y="114"/>
                    </a:cubicBezTo>
                    <a:cubicBezTo>
                      <a:pt x="426" y="114"/>
                      <a:pt x="426" y="114"/>
                      <a:pt x="426" y="114"/>
                    </a:cubicBezTo>
                    <a:cubicBezTo>
                      <a:pt x="426" y="109"/>
                      <a:pt x="426" y="109"/>
                      <a:pt x="426" y="109"/>
                    </a:cubicBezTo>
                    <a:cubicBezTo>
                      <a:pt x="409" y="109"/>
                      <a:pt x="409" y="109"/>
                      <a:pt x="409" y="109"/>
                    </a:cubicBezTo>
                    <a:cubicBezTo>
                      <a:pt x="409" y="116"/>
                      <a:pt x="409" y="116"/>
                      <a:pt x="409" y="116"/>
                    </a:cubicBezTo>
                    <a:cubicBezTo>
                      <a:pt x="401" y="116"/>
                      <a:pt x="401" y="116"/>
                      <a:pt x="401" y="116"/>
                    </a:cubicBezTo>
                    <a:cubicBezTo>
                      <a:pt x="401" y="120"/>
                      <a:pt x="401" y="120"/>
                      <a:pt x="401" y="120"/>
                    </a:cubicBezTo>
                    <a:cubicBezTo>
                      <a:pt x="398" y="120"/>
                      <a:pt x="398" y="120"/>
                      <a:pt x="398" y="120"/>
                    </a:cubicBezTo>
                    <a:cubicBezTo>
                      <a:pt x="398" y="118"/>
                      <a:pt x="398" y="118"/>
                      <a:pt x="398" y="118"/>
                    </a:cubicBezTo>
                    <a:cubicBezTo>
                      <a:pt x="394" y="118"/>
                      <a:pt x="394" y="118"/>
                      <a:pt x="394" y="118"/>
                    </a:cubicBezTo>
                    <a:cubicBezTo>
                      <a:pt x="394" y="104"/>
                      <a:pt x="394" y="104"/>
                      <a:pt x="394" y="104"/>
                    </a:cubicBezTo>
                    <a:cubicBezTo>
                      <a:pt x="396" y="104"/>
                      <a:pt x="396" y="104"/>
                      <a:pt x="396" y="104"/>
                    </a:cubicBezTo>
                    <a:cubicBezTo>
                      <a:pt x="396" y="98"/>
                      <a:pt x="396" y="98"/>
                      <a:pt x="396" y="98"/>
                    </a:cubicBezTo>
                    <a:cubicBezTo>
                      <a:pt x="394" y="98"/>
                      <a:pt x="394" y="98"/>
                      <a:pt x="394" y="98"/>
                    </a:cubicBezTo>
                    <a:cubicBezTo>
                      <a:pt x="392" y="88"/>
                      <a:pt x="392" y="88"/>
                      <a:pt x="392" y="88"/>
                    </a:cubicBezTo>
                    <a:cubicBezTo>
                      <a:pt x="391" y="98"/>
                      <a:pt x="391" y="98"/>
                      <a:pt x="391" y="98"/>
                    </a:cubicBezTo>
                    <a:cubicBezTo>
                      <a:pt x="389" y="98"/>
                      <a:pt x="389" y="98"/>
                      <a:pt x="389" y="98"/>
                    </a:cubicBezTo>
                    <a:cubicBezTo>
                      <a:pt x="388" y="94"/>
                      <a:pt x="388" y="94"/>
                      <a:pt x="388" y="94"/>
                    </a:cubicBezTo>
                    <a:cubicBezTo>
                      <a:pt x="387" y="90"/>
                      <a:pt x="387" y="90"/>
                      <a:pt x="387" y="90"/>
                    </a:cubicBezTo>
                    <a:cubicBezTo>
                      <a:pt x="383" y="86"/>
                      <a:pt x="383" y="86"/>
                      <a:pt x="383" y="86"/>
                    </a:cubicBezTo>
                    <a:cubicBezTo>
                      <a:pt x="379" y="82"/>
                      <a:pt x="379" y="82"/>
                      <a:pt x="379" y="82"/>
                    </a:cubicBezTo>
                    <a:cubicBezTo>
                      <a:pt x="374" y="78"/>
                      <a:pt x="374" y="78"/>
                      <a:pt x="374" y="78"/>
                    </a:cubicBezTo>
                    <a:cubicBezTo>
                      <a:pt x="372" y="75"/>
                      <a:pt x="372" y="75"/>
                      <a:pt x="372" y="75"/>
                    </a:cubicBezTo>
                    <a:cubicBezTo>
                      <a:pt x="370" y="68"/>
                      <a:pt x="370" y="68"/>
                      <a:pt x="370" y="68"/>
                    </a:cubicBezTo>
                    <a:cubicBezTo>
                      <a:pt x="368" y="75"/>
                      <a:pt x="368" y="75"/>
                      <a:pt x="368" y="75"/>
                    </a:cubicBezTo>
                    <a:cubicBezTo>
                      <a:pt x="365" y="79"/>
                      <a:pt x="365" y="79"/>
                      <a:pt x="365" y="79"/>
                    </a:cubicBezTo>
                    <a:cubicBezTo>
                      <a:pt x="359" y="83"/>
                      <a:pt x="359" y="83"/>
                      <a:pt x="359" y="83"/>
                    </a:cubicBezTo>
                    <a:cubicBezTo>
                      <a:pt x="354" y="86"/>
                      <a:pt x="354" y="86"/>
                      <a:pt x="354" y="86"/>
                    </a:cubicBezTo>
                    <a:cubicBezTo>
                      <a:pt x="352" y="90"/>
                      <a:pt x="352" y="90"/>
                      <a:pt x="352" y="90"/>
                    </a:cubicBezTo>
                    <a:cubicBezTo>
                      <a:pt x="350" y="94"/>
                      <a:pt x="350" y="94"/>
                      <a:pt x="350" y="94"/>
                    </a:cubicBezTo>
                    <a:cubicBezTo>
                      <a:pt x="349" y="97"/>
                      <a:pt x="349" y="97"/>
                      <a:pt x="349" y="97"/>
                    </a:cubicBezTo>
                    <a:cubicBezTo>
                      <a:pt x="348" y="98"/>
                      <a:pt x="348" y="98"/>
                      <a:pt x="348" y="98"/>
                    </a:cubicBezTo>
                    <a:cubicBezTo>
                      <a:pt x="346" y="88"/>
                      <a:pt x="346" y="88"/>
                      <a:pt x="346" y="88"/>
                    </a:cubicBezTo>
                    <a:cubicBezTo>
                      <a:pt x="344" y="98"/>
                      <a:pt x="344" y="98"/>
                      <a:pt x="344" y="98"/>
                    </a:cubicBezTo>
                    <a:cubicBezTo>
                      <a:pt x="342" y="97"/>
                      <a:pt x="342" y="97"/>
                      <a:pt x="342" y="97"/>
                    </a:cubicBezTo>
                    <a:cubicBezTo>
                      <a:pt x="342" y="103"/>
                      <a:pt x="342" y="103"/>
                      <a:pt x="342" y="103"/>
                    </a:cubicBezTo>
                    <a:cubicBezTo>
                      <a:pt x="344" y="103"/>
                      <a:pt x="344" y="103"/>
                      <a:pt x="344" y="103"/>
                    </a:cubicBezTo>
                    <a:cubicBezTo>
                      <a:pt x="344" y="120"/>
                      <a:pt x="344" y="120"/>
                      <a:pt x="344" y="120"/>
                    </a:cubicBezTo>
                    <a:cubicBezTo>
                      <a:pt x="334" y="120"/>
                      <a:pt x="334" y="120"/>
                      <a:pt x="334" y="120"/>
                    </a:cubicBezTo>
                    <a:cubicBezTo>
                      <a:pt x="334" y="123"/>
                      <a:pt x="334" y="123"/>
                      <a:pt x="334" y="123"/>
                    </a:cubicBezTo>
                    <a:cubicBezTo>
                      <a:pt x="318" y="123"/>
                      <a:pt x="318" y="123"/>
                      <a:pt x="318" y="123"/>
                    </a:cubicBezTo>
                    <a:cubicBezTo>
                      <a:pt x="318" y="155"/>
                      <a:pt x="318" y="155"/>
                      <a:pt x="318" y="155"/>
                    </a:cubicBezTo>
                    <a:cubicBezTo>
                      <a:pt x="301" y="155"/>
                      <a:pt x="301" y="155"/>
                      <a:pt x="301" y="155"/>
                    </a:cubicBezTo>
                    <a:cubicBezTo>
                      <a:pt x="301" y="177"/>
                      <a:pt x="301" y="177"/>
                      <a:pt x="301" y="177"/>
                    </a:cubicBezTo>
                    <a:cubicBezTo>
                      <a:pt x="299" y="177"/>
                      <a:pt x="299" y="177"/>
                      <a:pt x="299" y="177"/>
                    </a:cubicBezTo>
                    <a:cubicBezTo>
                      <a:pt x="299" y="176"/>
                      <a:pt x="299" y="176"/>
                      <a:pt x="299" y="176"/>
                    </a:cubicBezTo>
                    <a:cubicBezTo>
                      <a:pt x="297" y="176"/>
                      <a:pt x="297" y="176"/>
                      <a:pt x="297" y="176"/>
                    </a:cubicBezTo>
                    <a:cubicBezTo>
                      <a:pt x="297" y="172"/>
                      <a:pt x="297" y="172"/>
                      <a:pt x="297" y="172"/>
                    </a:cubicBezTo>
                    <a:cubicBezTo>
                      <a:pt x="294" y="172"/>
                      <a:pt x="294" y="172"/>
                      <a:pt x="294" y="172"/>
                    </a:cubicBezTo>
                    <a:cubicBezTo>
                      <a:pt x="294" y="179"/>
                      <a:pt x="294" y="179"/>
                      <a:pt x="294" y="179"/>
                    </a:cubicBezTo>
                    <a:cubicBezTo>
                      <a:pt x="290" y="179"/>
                      <a:pt x="290" y="179"/>
                      <a:pt x="290" y="179"/>
                    </a:cubicBezTo>
                    <a:cubicBezTo>
                      <a:pt x="290" y="164"/>
                      <a:pt x="290" y="164"/>
                      <a:pt x="290" y="164"/>
                    </a:cubicBezTo>
                    <a:cubicBezTo>
                      <a:pt x="279" y="150"/>
                      <a:pt x="279" y="150"/>
                      <a:pt x="279" y="150"/>
                    </a:cubicBezTo>
                    <a:cubicBezTo>
                      <a:pt x="275" y="150"/>
                      <a:pt x="275" y="150"/>
                      <a:pt x="275" y="150"/>
                    </a:cubicBezTo>
                    <a:cubicBezTo>
                      <a:pt x="275" y="148"/>
                      <a:pt x="275" y="148"/>
                      <a:pt x="275" y="148"/>
                    </a:cubicBezTo>
                    <a:cubicBezTo>
                      <a:pt x="269" y="148"/>
                      <a:pt x="269" y="148"/>
                      <a:pt x="269" y="148"/>
                    </a:cubicBezTo>
                    <a:cubicBezTo>
                      <a:pt x="269" y="144"/>
                      <a:pt x="269" y="144"/>
                      <a:pt x="269" y="144"/>
                    </a:cubicBezTo>
                    <a:cubicBezTo>
                      <a:pt x="262" y="144"/>
                      <a:pt x="262" y="144"/>
                      <a:pt x="262" y="144"/>
                    </a:cubicBezTo>
                    <a:cubicBezTo>
                      <a:pt x="258" y="146"/>
                      <a:pt x="258" y="146"/>
                      <a:pt x="258" y="146"/>
                    </a:cubicBezTo>
                    <a:cubicBezTo>
                      <a:pt x="258" y="151"/>
                      <a:pt x="258" y="151"/>
                      <a:pt x="258" y="151"/>
                    </a:cubicBezTo>
                    <a:cubicBezTo>
                      <a:pt x="254" y="151"/>
                      <a:pt x="254" y="151"/>
                      <a:pt x="254" y="151"/>
                    </a:cubicBezTo>
                    <a:cubicBezTo>
                      <a:pt x="254" y="140"/>
                      <a:pt x="254" y="140"/>
                      <a:pt x="254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47" y="129"/>
                      <a:pt x="247" y="129"/>
                      <a:pt x="247" y="129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51" y="125"/>
                      <a:pt x="251" y="125"/>
                      <a:pt x="251" y="125"/>
                    </a:cubicBezTo>
                    <a:cubicBezTo>
                      <a:pt x="251" y="122"/>
                      <a:pt x="251" y="122"/>
                      <a:pt x="251" y="122"/>
                    </a:cubicBezTo>
                    <a:cubicBezTo>
                      <a:pt x="247" y="122"/>
                      <a:pt x="247" y="122"/>
                      <a:pt x="247" y="122"/>
                    </a:cubicBezTo>
                    <a:cubicBezTo>
                      <a:pt x="247" y="118"/>
                      <a:pt x="247" y="118"/>
                      <a:pt x="247" y="118"/>
                    </a:cubicBezTo>
                    <a:cubicBezTo>
                      <a:pt x="251" y="118"/>
                      <a:pt x="251" y="118"/>
                      <a:pt x="251" y="118"/>
                    </a:cubicBezTo>
                    <a:cubicBezTo>
                      <a:pt x="251" y="114"/>
                      <a:pt x="251" y="114"/>
                      <a:pt x="251" y="114"/>
                    </a:cubicBezTo>
                    <a:cubicBezTo>
                      <a:pt x="247" y="114"/>
                      <a:pt x="247" y="114"/>
                      <a:pt x="247" y="114"/>
                    </a:cubicBezTo>
                    <a:cubicBezTo>
                      <a:pt x="247" y="110"/>
                      <a:pt x="247" y="110"/>
                      <a:pt x="247" y="110"/>
                    </a:cubicBezTo>
                    <a:cubicBezTo>
                      <a:pt x="251" y="110"/>
                      <a:pt x="251" y="110"/>
                      <a:pt x="251" y="110"/>
                    </a:cubicBezTo>
                    <a:cubicBezTo>
                      <a:pt x="251" y="107"/>
                      <a:pt x="251" y="107"/>
                      <a:pt x="251" y="107"/>
                    </a:cubicBezTo>
                    <a:cubicBezTo>
                      <a:pt x="247" y="107"/>
                      <a:pt x="247" y="107"/>
                      <a:pt x="247" y="107"/>
                    </a:cubicBezTo>
                    <a:cubicBezTo>
                      <a:pt x="247" y="103"/>
                      <a:pt x="247" y="103"/>
                      <a:pt x="247" y="103"/>
                    </a:cubicBezTo>
                    <a:cubicBezTo>
                      <a:pt x="251" y="103"/>
                      <a:pt x="251" y="103"/>
                      <a:pt x="251" y="103"/>
                    </a:cubicBezTo>
                    <a:cubicBezTo>
                      <a:pt x="251" y="99"/>
                      <a:pt x="251" y="99"/>
                      <a:pt x="251" y="99"/>
                    </a:cubicBezTo>
                    <a:cubicBezTo>
                      <a:pt x="247" y="99"/>
                      <a:pt x="247" y="99"/>
                      <a:pt x="247" y="99"/>
                    </a:cubicBezTo>
                    <a:cubicBezTo>
                      <a:pt x="247" y="96"/>
                      <a:pt x="247" y="96"/>
                      <a:pt x="247" y="96"/>
                    </a:cubicBezTo>
                    <a:cubicBezTo>
                      <a:pt x="251" y="96"/>
                      <a:pt x="251" y="96"/>
                      <a:pt x="251" y="96"/>
                    </a:cubicBezTo>
                    <a:cubicBezTo>
                      <a:pt x="251" y="92"/>
                      <a:pt x="251" y="92"/>
                      <a:pt x="251" y="92"/>
                    </a:cubicBezTo>
                    <a:cubicBezTo>
                      <a:pt x="247" y="92"/>
                      <a:pt x="247" y="92"/>
                      <a:pt x="247" y="92"/>
                    </a:cubicBezTo>
                    <a:cubicBezTo>
                      <a:pt x="247" y="88"/>
                      <a:pt x="247" y="88"/>
                      <a:pt x="247" y="88"/>
                    </a:cubicBezTo>
                    <a:cubicBezTo>
                      <a:pt x="251" y="88"/>
                      <a:pt x="251" y="88"/>
                      <a:pt x="251" y="88"/>
                    </a:cubicBezTo>
                    <a:cubicBezTo>
                      <a:pt x="251" y="84"/>
                      <a:pt x="251" y="84"/>
                      <a:pt x="251" y="84"/>
                    </a:cubicBezTo>
                    <a:cubicBezTo>
                      <a:pt x="247" y="84"/>
                      <a:pt x="247" y="84"/>
                      <a:pt x="247" y="84"/>
                    </a:cubicBezTo>
                    <a:cubicBezTo>
                      <a:pt x="247" y="81"/>
                      <a:pt x="247" y="81"/>
                      <a:pt x="247" y="81"/>
                    </a:cubicBezTo>
                    <a:cubicBezTo>
                      <a:pt x="251" y="81"/>
                      <a:pt x="251" y="81"/>
                      <a:pt x="251" y="81"/>
                    </a:cubicBezTo>
                    <a:cubicBezTo>
                      <a:pt x="251" y="77"/>
                      <a:pt x="251" y="77"/>
                      <a:pt x="251" y="77"/>
                    </a:cubicBezTo>
                    <a:cubicBezTo>
                      <a:pt x="247" y="77"/>
                      <a:pt x="247" y="77"/>
                      <a:pt x="247" y="77"/>
                    </a:cubicBezTo>
                    <a:cubicBezTo>
                      <a:pt x="247" y="73"/>
                      <a:pt x="247" y="73"/>
                      <a:pt x="247" y="73"/>
                    </a:cubicBezTo>
                    <a:cubicBezTo>
                      <a:pt x="251" y="73"/>
                      <a:pt x="251" y="73"/>
                      <a:pt x="251" y="73"/>
                    </a:cubicBezTo>
                    <a:cubicBezTo>
                      <a:pt x="251" y="70"/>
                      <a:pt x="251" y="70"/>
                      <a:pt x="251" y="70"/>
                    </a:cubicBezTo>
                    <a:cubicBezTo>
                      <a:pt x="247" y="70"/>
                      <a:pt x="247" y="70"/>
                      <a:pt x="247" y="70"/>
                    </a:cubicBezTo>
                    <a:cubicBezTo>
                      <a:pt x="247" y="66"/>
                      <a:pt x="247" y="66"/>
                      <a:pt x="247" y="66"/>
                    </a:cubicBezTo>
                    <a:cubicBezTo>
                      <a:pt x="251" y="66"/>
                      <a:pt x="251" y="66"/>
                      <a:pt x="251" y="66"/>
                    </a:cubicBezTo>
                    <a:cubicBezTo>
                      <a:pt x="251" y="62"/>
                      <a:pt x="251" y="62"/>
                      <a:pt x="251" y="62"/>
                    </a:cubicBezTo>
                    <a:cubicBezTo>
                      <a:pt x="247" y="62"/>
                      <a:pt x="247" y="62"/>
                      <a:pt x="247" y="62"/>
                    </a:cubicBezTo>
                    <a:cubicBezTo>
                      <a:pt x="247" y="58"/>
                      <a:pt x="247" y="58"/>
                      <a:pt x="247" y="58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51" y="55"/>
                      <a:pt x="251" y="55"/>
                      <a:pt x="251" y="55"/>
                    </a:cubicBezTo>
                    <a:cubicBezTo>
                      <a:pt x="247" y="55"/>
                      <a:pt x="247" y="55"/>
                      <a:pt x="247" y="55"/>
                    </a:cubicBezTo>
                    <a:cubicBezTo>
                      <a:pt x="247" y="51"/>
                      <a:pt x="247" y="51"/>
                      <a:pt x="247" y="51"/>
                    </a:cubicBezTo>
                    <a:cubicBezTo>
                      <a:pt x="251" y="51"/>
                      <a:pt x="251" y="51"/>
                      <a:pt x="251" y="51"/>
                    </a:cubicBezTo>
                    <a:cubicBezTo>
                      <a:pt x="251" y="47"/>
                      <a:pt x="251" y="47"/>
                      <a:pt x="251" y="47"/>
                    </a:cubicBezTo>
                    <a:cubicBezTo>
                      <a:pt x="247" y="47"/>
                      <a:pt x="247" y="47"/>
                      <a:pt x="247" y="47"/>
                    </a:cubicBezTo>
                    <a:cubicBezTo>
                      <a:pt x="247" y="43"/>
                      <a:pt x="247" y="43"/>
                      <a:pt x="247" y="43"/>
                    </a:cubicBezTo>
                    <a:cubicBezTo>
                      <a:pt x="251" y="43"/>
                      <a:pt x="251" y="43"/>
                      <a:pt x="251" y="43"/>
                    </a:cubicBezTo>
                    <a:cubicBezTo>
                      <a:pt x="251" y="23"/>
                      <a:pt x="251" y="23"/>
                      <a:pt x="251" y="23"/>
                    </a:cubicBezTo>
                    <a:cubicBezTo>
                      <a:pt x="245" y="14"/>
                      <a:pt x="245" y="14"/>
                      <a:pt x="245" y="14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8" y="30"/>
                      <a:pt x="178" y="30"/>
                      <a:pt x="178" y="30"/>
                    </a:cubicBezTo>
                    <a:cubicBezTo>
                      <a:pt x="182" y="36"/>
                      <a:pt x="182" y="36"/>
                      <a:pt x="182" y="36"/>
                    </a:cubicBezTo>
                    <a:cubicBezTo>
                      <a:pt x="178" y="36"/>
                      <a:pt x="178" y="36"/>
                      <a:pt x="178" y="36"/>
                    </a:cubicBezTo>
                    <a:cubicBezTo>
                      <a:pt x="178" y="40"/>
                      <a:pt x="178" y="40"/>
                      <a:pt x="178" y="40"/>
                    </a:cubicBezTo>
                    <a:cubicBezTo>
                      <a:pt x="182" y="40"/>
                      <a:pt x="182" y="40"/>
                      <a:pt x="182" y="40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78" y="43"/>
                      <a:pt x="178" y="43"/>
                      <a:pt x="178" y="43"/>
                    </a:cubicBezTo>
                    <a:cubicBezTo>
                      <a:pt x="178" y="47"/>
                      <a:pt x="178" y="47"/>
                      <a:pt x="178" y="47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82" y="51"/>
                      <a:pt x="182" y="51"/>
                      <a:pt x="182" y="51"/>
                    </a:cubicBezTo>
                    <a:cubicBezTo>
                      <a:pt x="178" y="51"/>
                      <a:pt x="178" y="51"/>
                      <a:pt x="178" y="51"/>
                    </a:cubicBezTo>
                    <a:cubicBezTo>
                      <a:pt x="178" y="55"/>
                      <a:pt x="178" y="55"/>
                      <a:pt x="178" y="55"/>
                    </a:cubicBezTo>
                    <a:cubicBezTo>
                      <a:pt x="182" y="55"/>
                      <a:pt x="182" y="55"/>
                      <a:pt x="182" y="55"/>
                    </a:cubicBezTo>
                    <a:cubicBezTo>
                      <a:pt x="182" y="58"/>
                      <a:pt x="182" y="58"/>
                      <a:pt x="182" y="58"/>
                    </a:cubicBezTo>
                    <a:cubicBezTo>
                      <a:pt x="178" y="58"/>
                      <a:pt x="178" y="58"/>
                      <a:pt x="178" y="58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82" y="62"/>
                      <a:pt x="182" y="62"/>
                      <a:pt x="182" y="62"/>
                    </a:cubicBezTo>
                    <a:cubicBezTo>
                      <a:pt x="182" y="66"/>
                      <a:pt x="182" y="66"/>
                      <a:pt x="182" y="66"/>
                    </a:cubicBezTo>
                    <a:cubicBezTo>
                      <a:pt x="178" y="66"/>
                      <a:pt x="178" y="66"/>
                      <a:pt x="178" y="66"/>
                    </a:cubicBezTo>
                    <a:cubicBezTo>
                      <a:pt x="178" y="70"/>
                      <a:pt x="178" y="70"/>
                      <a:pt x="178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82" y="77"/>
                      <a:pt x="182" y="77"/>
                      <a:pt x="182" y="77"/>
                    </a:cubicBezTo>
                    <a:cubicBezTo>
                      <a:pt x="182" y="81"/>
                      <a:pt x="182" y="81"/>
                      <a:pt x="182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4"/>
                      <a:pt x="178" y="84"/>
                      <a:pt x="178" y="84"/>
                    </a:cubicBezTo>
                    <a:cubicBezTo>
                      <a:pt x="182" y="84"/>
                      <a:pt x="182" y="84"/>
                      <a:pt x="182" y="84"/>
                    </a:cubicBezTo>
                    <a:cubicBezTo>
                      <a:pt x="182" y="88"/>
                      <a:pt x="182" y="88"/>
                      <a:pt x="182" y="88"/>
                    </a:cubicBezTo>
                    <a:cubicBezTo>
                      <a:pt x="178" y="88"/>
                      <a:pt x="178" y="88"/>
                      <a:pt x="178" y="88"/>
                    </a:cubicBezTo>
                    <a:cubicBezTo>
                      <a:pt x="178" y="92"/>
                      <a:pt x="178" y="92"/>
                      <a:pt x="178" y="92"/>
                    </a:cubicBezTo>
                    <a:cubicBezTo>
                      <a:pt x="182" y="92"/>
                      <a:pt x="182" y="92"/>
                      <a:pt x="182" y="92"/>
                    </a:cubicBezTo>
                    <a:cubicBezTo>
                      <a:pt x="182" y="96"/>
                      <a:pt x="182" y="96"/>
                      <a:pt x="182" y="96"/>
                    </a:cubicBezTo>
                    <a:cubicBezTo>
                      <a:pt x="178" y="96"/>
                      <a:pt x="178" y="96"/>
                      <a:pt x="178" y="96"/>
                    </a:cubicBezTo>
                    <a:cubicBezTo>
                      <a:pt x="178" y="99"/>
                      <a:pt x="178" y="99"/>
                      <a:pt x="178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103"/>
                      <a:pt x="182" y="103"/>
                      <a:pt x="182" y="103"/>
                    </a:cubicBezTo>
                    <a:cubicBezTo>
                      <a:pt x="178" y="103"/>
                      <a:pt x="178" y="103"/>
                      <a:pt x="178" y="103"/>
                    </a:cubicBezTo>
                    <a:cubicBezTo>
                      <a:pt x="178" y="107"/>
                      <a:pt x="178" y="107"/>
                      <a:pt x="178" y="107"/>
                    </a:cubicBezTo>
                    <a:cubicBezTo>
                      <a:pt x="182" y="107"/>
                      <a:pt x="182" y="107"/>
                      <a:pt x="182" y="107"/>
                    </a:cubicBezTo>
                    <a:cubicBezTo>
                      <a:pt x="182" y="110"/>
                      <a:pt x="182" y="110"/>
                      <a:pt x="182" y="110"/>
                    </a:cubicBezTo>
                    <a:cubicBezTo>
                      <a:pt x="178" y="110"/>
                      <a:pt x="178" y="110"/>
                      <a:pt x="178" y="110"/>
                    </a:cubicBezTo>
                    <a:cubicBezTo>
                      <a:pt x="178" y="114"/>
                      <a:pt x="178" y="114"/>
                      <a:pt x="178" y="114"/>
                    </a:cubicBezTo>
                    <a:cubicBezTo>
                      <a:pt x="182" y="114"/>
                      <a:pt x="182" y="114"/>
                      <a:pt x="182" y="114"/>
                    </a:cubicBezTo>
                    <a:cubicBezTo>
                      <a:pt x="182" y="118"/>
                      <a:pt x="182" y="118"/>
                      <a:pt x="182" y="118"/>
                    </a:cubicBezTo>
                    <a:cubicBezTo>
                      <a:pt x="178" y="118"/>
                      <a:pt x="178" y="118"/>
                      <a:pt x="178" y="118"/>
                    </a:cubicBezTo>
                    <a:cubicBezTo>
                      <a:pt x="178" y="122"/>
                      <a:pt x="178" y="122"/>
                      <a:pt x="178" y="122"/>
                    </a:cubicBezTo>
                    <a:cubicBezTo>
                      <a:pt x="182" y="122"/>
                      <a:pt x="182" y="122"/>
                      <a:pt x="182" y="122"/>
                    </a:cubicBezTo>
                    <a:cubicBezTo>
                      <a:pt x="182" y="125"/>
                      <a:pt x="182" y="125"/>
                      <a:pt x="182" y="125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78" y="129"/>
                      <a:pt x="178" y="129"/>
                      <a:pt x="178" y="129"/>
                    </a:cubicBezTo>
                    <a:cubicBezTo>
                      <a:pt x="173" y="127"/>
                      <a:pt x="173" y="127"/>
                      <a:pt x="173" y="127"/>
                    </a:cubicBezTo>
                    <a:cubicBezTo>
                      <a:pt x="173" y="114"/>
                      <a:pt x="173" y="114"/>
                      <a:pt x="173" y="114"/>
                    </a:cubicBezTo>
                    <a:cubicBezTo>
                      <a:pt x="165" y="110"/>
                      <a:pt x="165" y="110"/>
                      <a:pt x="165" y="110"/>
                    </a:cubicBezTo>
                    <a:cubicBezTo>
                      <a:pt x="165" y="101"/>
                      <a:pt x="165" y="101"/>
                      <a:pt x="165" y="101"/>
                    </a:cubicBezTo>
                    <a:cubicBezTo>
                      <a:pt x="145" y="101"/>
                      <a:pt x="145" y="101"/>
                      <a:pt x="145" y="101"/>
                    </a:cubicBezTo>
                    <a:cubicBezTo>
                      <a:pt x="145" y="105"/>
                      <a:pt x="145" y="105"/>
                      <a:pt x="145" y="105"/>
                    </a:cubicBezTo>
                    <a:cubicBezTo>
                      <a:pt x="135" y="105"/>
                      <a:pt x="135" y="105"/>
                      <a:pt x="135" y="105"/>
                    </a:cubicBezTo>
                    <a:cubicBezTo>
                      <a:pt x="135" y="110"/>
                      <a:pt x="135" y="110"/>
                      <a:pt x="135" y="110"/>
                    </a:cubicBezTo>
                    <a:cubicBezTo>
                      <a:pt x="112" y="110"/>
                      <a:pt x="112" y="110"/>
                      <a:pt x="112" y="110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1" y="153"/>
                      <a:pt x="111" y="153"/>
                      <a:pt x="111" y="153"/>
                    </a:cubicBezTo>
                    <a:cubicBezTo>
                      <a:pt x="100" y="153"/>
                      <a:pt x="100" y="153"/>
                      <a:pt x="100" y="153"/>
                    </a:cubicBezTo>
                    <a:cubicBezTo>
                      <a:pt x="100" y="157"/>
                      <a:pt x="100" y="157"/>
                      <a:pt x="100" y="157"/>
                    </a:cubicBezTo>
                    <a:cubicBezTo>
                      <a:pt x="96" y="156"/>
                      <a:pt x="96" y="156"/>
                      <a:pt x="96" y="156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84" y="135"/>
                      <a:pt x="84" y="135"/>
                      <a:pt x="84" y="135"/>
                    </a:cubicBezTo>
                    <a:cubicBezTo>
                      <a:pt x="79" y="135"/>
                      <a:pt x="79" y="135"/>
                      <a:pt x="79" y="135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44" y="145"/>
                      <a:pt x="44" y="145"/>
                      <a:pt x="44" y="145"/>
                    </a:cubicBezTo>
                    <a:cubicBezTo>
                      <a:pt x="29" y="142"/>
                      <a:pt x="29" y="142"/>
                      <a:pt x="29" y="14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2" y="128"/>
                      <a:pt x="22" y="128"/>
                      <a:pt x="22" y="128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9" y="98"/>
                      <a:pt x="19" y="98"/>
                      <a:pt x="19" y="98"/>
                    </a:cubicBezTo>
                    <a:cubicBezTo>
                      <a:pt x="19" y="94"/>
                      <a:pt x="19" y="94"/>
                      <a:pt x="19" y="94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5" y="86"/>
                      <a:pt x="15" y="86"/>
                      <a:pt x="15" y="86"/>
                    </a:cubicBezTo>
                    <a:cubicBezTo>
                      <a:pt x="14" y="92"/>
                      <a:pt x="14" y="92"/>
                      <a:pt x="14" y="92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9" y="129"/>
                      <a:pt x="9" y="129"/>
                      <a:pt x="9" y="129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3" y="142"/>
                      <a:pt x="3" y="142"/>
                      <a:pt x="3" y="142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1459" y="182"/>
                      <a:pt x="1459" y="182"/>
                      <a:pt x="1459" y="1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Freeform 7"/>
              <p:cNvSpPr/>
              <p:nvPr/>
            </p:nvSpPr>
            <p:spPr bwMode="auto">
              <a:xfrm flipH="1">
                <a:off x="6184751" y="5737141"/>
                <a:ext cx="2958970" cy="886329"/>
              </a:xfrm>
              <a:custGeom>
                <a:avLst/>
                <a:gdLst>
                  <a:gd name="T0" fmla="*/ 59 w 1460"/>
                  <a:gd name="T1" fmla="*/ 347 h 410"/>
                  <a:gd name="T2" fmla="*/ 82 w 1460"/>
                  <a:gd name="T3" fmla="*/ 338 h 410"/>
                  <a:gd name="T4" fmla="*/ 130 w 1460"/>
                  <a:gd name="T5" fmla="*/ 350 h 410"/>
                  <a:gd name="T6" fmla="*/ 162 w 1460"/>
                  <a:gd name="T7" fmla="*/ 358 h 410"/>
                  <a:gd name="T8" fmla="*/ 225 w 1460"/>
                  <a:gd name="T9" fmla="*/ 295 h 410"/>
                  <a:gd name="T10" fmla="*/ 257 w 1460"/>
                  <a:gd name="T11" fmla="*/ 273 h 410"/>
                  <a:gd name="T12" fmla="*/ 309 w 1460"/>
                  <a:gd name="T13" fmla="*/ 361 h 410"/>
                  <a:gd name="T14" fmla="*/ 343 w 1460"/>
                  <a:gd name="T15" fmla="*/ 340 h 410"/>
                  <a:gd name="T16" fmla="*/ 388 w 1460"/>
                  <a:gd name="T17" fmla="*/ 187 h 410"/>
                  <a:gd name="T18" fmla="*/ 391 w 1460"/>
                  <a:gd name="T19" fmla="*/ 144 h 410"/>
                  <a:gd name="T20" fmla="*/ 395 w 1460"/>
                  <a:gd name="T21" fmla="*/ 46 h 410"/>
                  <a:gd name="T22" fmla="*/ 397 w 1460"/>
                  <a:gd name="T23" fmla="*/ 46 h 410"/>
                  <a:gd name="T24" fmla="*/ 401 w 1460"/>
                  <a:gd name="T25" fmla="*/ 144 h 410"/>
                  <a:gd name="T26" fmla="*/ 404 w 1460"/>
                  <a:gd name="T27" fmla="*/ 187 h 410"/>
                  <a:gd name="T28" fmla="*/ 439 w 1460"/>
                  <a:gd name="T29" fmla="*/ 369 h 410"/>
                  <a:gd name="T30" fmla="*/ 458 w 1460"/>
                  <a:gd name="T31" fmla="*/ 387 h 410"/>
                  <a:gd name="T32" fmla="*/ 479 w 1460"/>
                  <a:gd name="T33" fmla="*/ 373 h 410"/>
                  <a:gd name="T34" fmla="*/ 544 w 1460"/>
                  <a:gd name="T35" fmla="*/ 377 h 410"/>
                  <a:gd name="T36" fmla="*/ 562 w 1460"/>
                  <a:gd name="T37" fmla="*/ 390 h 410"/>
                  <a:gd name="T38" fmla="*/ 588 w 1460"/>
                  <a:gd name="T39" fmla="*/ 379 h 410"/>
                  <a:gd name="T40" fmla="*/ 602 w 1460"/>
                  <a:gd name="T41" fmla="*/ 377 h 410"/>
                  <a:gd name="T42" fmla="*/ 617 w 1460"/>
                  <a:gd name="T43" fmla="*/ 382 h 410"/>
                  <a:gd name="T44" fmla="*/ 625 w 1460"/>
                  <a:gd name="T45" fmla="*/ 373 h 410"/>
                  <a:gd name="T46" fmla="*/ 683 w 1460"/>
                  <a:gd name="T47" fmla="*/ 364 h 410"/>
                  <a:gd name="T48" fmla="*/ 702 w 1460"/>
                  <a:gd name="T49" fmla="*/ 364 h 410"/>
                  <a:gd name="T50" fmla="*/ 744 w 1460"/>
                  <a:gd name="T51" fmla="*/ 300 h 410"/>
                  <a:gd name="T52" fmla="*/ 758 w 1460"/>
                  <a:gd name="T53" fmla="*/ 302 h 410"/>
                  <a:gd name="T54" fmla="*/ 778 w 1460"/>
                  <a:gd name="T55" fmla="*/ 313 h 410"/>
                  <a:gd name="T56" fmla="*/ 801 w 1460"/>
                  <a:gd name="T57" fmla="*/ 324 h 410"/>
                  <a:gd name="T58" fmla="*/ 832 w 1460"/>
                  <a:gd name="T59" fmla="*/ 306 h 410"/>
                  <a:gd name="T60" fmla="*/ 843 w 1460"/>
                  <a:gd name="T61" fmla="*/ 355 h 410"/>
                  <a:gd name="T62" fmla="*/ 869 w 1460"/>
                  <a:gd name="T63" fmla="*/ 314 h 410"/>
                  <a:gd name="T64" fmla="*/ 881 w 1460"/>
                  <a:gd name="T65" fmla="*/ 272 h 410"/>
                  <a:gd name="T66" fmla="*/ 893 w 1460"/>
                  <a:gd name="T67" fmla="*/ 251 h 410"/>
                  <a:gd name="T68" fmla="*/ 930 w 1460"/>
                  <a:gd name="T69" fmla="*/ 231 h 410"/>
                  <a:gd name="T70" fmla="*/ 947 w 1460"/>
                  <a:gd name="T71" fmla="*/ 227 h 410"/>
                  <a:gd name="T72" fmla="*/ 968 w 1460"/>
                  <a:gd name="T73" fmla="*/ 261 h 410"/>
                  <a:gd name="T74" fmla="*/ 994 w 1460"/>
                  <a:gd name="T75" fmla="*/ 315 h 410"/>
                  <a:gd name="T76" fmla="*/ 1035 w 1460"/>
                  <a:gd name="T77" fmla="*/ 327 h 410"/>
                  <a:gd name="T78" fmla="*/ 1044 w 1460"/>
                  <a:gd name="T79" fmla="*/ 322 h 410"/>
                  <a:gd name="T80" fmla="*/ 1069 w 1460"/>
                  <a:gd name="T81" fmla="*/ 305 h 410"/>
                  <a:gd name="T82" fmla="*/ 1084 w 1460"/>
                  <a:gd name="T83" fmla="*/ 257 h 410"/>
                  <a:gd name="T84" fmla="*/ 1129 w 1460"/>
                  <a:gd name="T85" fmla="*/ 280 h 410"/>
                  <a:gd name="T86" fmla="*/ 1142 w 1460"/>
                  <a:gd name="T87" fmla="*/ 329 h 410"/>
                  <a:gd name="T88" fmla="*/ 1161 w 1460"/>
                  <a:gd name="T89" fmla="*/ 340 h 410"/>
                  <a:gd name="T90" fmla="*/ 1187 w 1460"/>
                  <a:gd name="T91" fmla="*/ 340 h 410"/>
                  <a:gd name="T92" fmla="*/ 1209 w 1460"/>
                  <a:gd name="T93" fmla="*/ 336 h 410"/>
                  <a:gd name="T94" fmla="*/ 1231 w 1460"/>
                  <a:gd name="T95" fmla="*/ 322 h 410"/>
                  <a:gd name="T96" fmla="*/ 1257 w 1460"/>
                  <a:gd name="T97" fmla="*/ 318 h 410"/>
                  <a:gd name="T98" fmla="*/ 1294 w 1460"/>
                  <a:gd name="T99" fmla="*/ 344 h 410"/>
                  <a:gd name="T100" fmla="*/ 1330 w 1460"/>
                  <a:gd name="T101" fmla="*/ 327 h 410"/>
                  <a:gd name="T102" fmla="*/ 1351 w 1460"/>
                  <a:gd name="T103" fmla="*/ 165 h 410"/>
                  <a:gd name="T104" fmla="*/ 1401 w 1460"/>
                  <a:gd name="T105" fmla="*/ 152 h 410"/>
                  <a:gd name="T106" fmla="*/ 1426 w 1460"/>
                  <a:gd name="T107" fmla="*/ 281 h 410"/>
                  <a:gd name="T108" fmla="*/ 1460 w 1460"/>
                  <a:gd name="T109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60" h="410">
                    <a:moveTo>
                      <a:pt x="0" y="410"/>
                    </a:moveTo>
                    <a:cubicBezTo>
                      <a:pt x="0" y="321"/>
                      <a:pt x="0" y="321"/>
                      <a:pt x="0" y="321"/>
                    </a:cubicBezTo>
                    <a:cubicBezTo>
                      <a:pt x="8" y="321"/>
                      <a:pt x="16" y="321"/>
                      <a:pt x="24" y="321"/>
                    </a:cubicBezTo>
                    <a:cubicBezTo>
                      <a:pt x="24" y="326"/>
                      <a:pt x="24" y="330"/>
                      <a:pt x="24" y="335"/>
                    </a:cubicBezTo>
                    <a:cubicBezTo>
                      <a:pt x="30" y="335"/>
                      <a:pt x="37" y="335"/>
                      <a:pt x="43" y="335"/>
                    </a:cubicBezTo>
                    <a:cubicBezTo>
                      <a:pt x="43" y="339"/>
                      <a:pt x="43" y="343"/>
                      <a:pt x="43" y="347"/>
                    </a:cubicBezTo>
                    <a:cubicBezTo>
                      <a:pt x="48" y="347"/>
                      <a:pt x="54" y="347"/>
                      <a:pt x="59" y="347"/>
                    </a:cubicBezTo>
                    <a:cubicBezTo>
                      <a:pt x="59" y="339"/>
                      <a:pt x="59" y="331"/>
                      <a:pt x="59" y="324"/>
                    </a:cubicBezTo>
                    <a:cubicBezTo>
                      <a:pt x="62" y="324"/>
                      <a:pt x="64" y="324"/>
                      <a:pt x="67" y="324"/>
                    </a:cubicBezTo>
                    <a:cubicBezTo>
                      <a:pt x="67" y="323"/>
                      <a:pt x="67" y="322"/>
                      <a:pt x="67" y="321"/>
                    </a:cubicBezTo>
                    <a:cubicBezTo>
                      <a:pt x="69" y="321"/>
                      <a:pt x="71" y="321"/>
                      <a:pt x="73" y="321"/>
                    </a:cubicBezTo>
                    <a:cubicBezTo>
                      <a:pt x="73" y="322"/>
                      <a:pt x="73" y="323"/>
                      <a:pt x="73" y="324"/>
                    </a:cubicBezTo>
                    <a:cubicBezTo>
                      <a:pt x="76" y="324"/>
                      <a:pt x="79" y="324"/>
                      <a:pt x="82" y="324"/>
                    </a:cubicBezTo>
                    <a:cubicBezTo>
                      <a:pt x="82" y="329"/>
                      <a:pt x="82" y="333"/>
                      <a:pt x="82" y="338"/>
                    </a:cubicBezTo>
                    <a:cubicBezTo>
                      <a:pt x="91" y="338"/>
                      <a:pt x="101" y="338"/>
                      <a:pt x="110" y="338"/>
                    </a:cubicBezTo>
                    <a:cubicBezTo>
                      <a:pt x="110" y="340"/>
                      <a:pt x="110" y="342"/>
                      <a:pt x="110" y="344"/>
                    </a:cubicBezTo>
                    <a:cubicBezTo>
                      <a:pt x="111" y="344"/>
                      <a:pt x="113" y="344"/>
                      <a:pt x="114" y="344"/>
                    </a:cubicBezTo>
                    <a:cubicBezTo>
                      <a:pt x="114" y="347"/>
                      <a:pt x="114" y="349"/>
                      <a:pt x="114" y="352"/>
                    </a:cubicBezTo>
                    <a:cubicBezTo>
                      <a:pt x="117" y="352"/>
                      <a:pt x="121" y="352"/>
                      <a:pt x="124" y="352"/>
                    </a:cubicBezTo>
                    <a:cubicBezTo>
                      <a:pt x="124" y="351"/>
                      <a:pt x="124" y="350"/>
                      <a:pt x="124" y="350"/>
                    </a:cubicBezTo>
                    <a:cubicBezTo>
                      <a:pt x="126" y="350"/>
                      <a:pt x="128" y="350"/>
                      <a:pt x="130" y="350"/>
                    </a:cubicBezTo>
                    <a:cubicBezTo>
                      <a:pt x="130" y="350"/>
                      <a:pt x="130" y="351"/>
                      <a:pt x="130" y="352"/>
                    </a:cubicBezTo>
                    <a:cubicBezTo>
                      <a:pt x="134" y="352"/>
                      <a:pt x="139" y="352"/>
                      <a:pt x="144" y="352"/>
                    </a:cubicBezTo>
                    <a:cubicBezTo>
                      <a:pt x="144" y="354"/>
                      <a:pt x="144" y="356"/>
                      <a:pt x="144" y="358"/>
                    </a:cubicBezTo>
                    <a:cubicBezTo>
                      <a:pt x="148" y="358"/>
                      <a:pt x="152" y="358"/>
                      <a:pt x="156" y="358"/>
                    </a:cubicBezTo>
                    <a:cubicBezTo>
                      <a:pt x="156" y="357"/>
                      <a:pt x="156" y="357"/>
                      <a:pt x="156" y="356"/>
                    </a:cubicBezTo>
                    <a:cubicBezTo>
                      <a:pt x="158" y="356"/>
                      <a:pt x="160" y="356"/>
                      <a:pt x="162" y="356"/>
                    </a:cubicBezTo>
                    <a:cubicBezTo>
                      <a:pt x="162" y="357"/>
                      <a:pt x="162" y="357"/>
                      <a:pt x="162" y="358"/>
                    </a:cubicBezTo>
                    <a:cubicBezTo>
                      <a:pt x="166" y="358"/>
                      <a:pt x="170" y="358"/>
                      <a:pt x="173" y="358"/>
                    </a:cubicBezTo>
                    <a:cubicBezTo>
                      <a:pt x="173" y="240"/>
                      <a:pt x="173" y="240"/>
                      <a:pt x="173" y="240"/>
                    </a:cubicBezTo>
                    <a:cubicBezTo>
                      <a:pt x="186" y="240"/>
                      <a:pt x="186" y="240"/>
                      <a:pt x="186" y="240"/>
                    </a:cubicBezTo>
                    <a:cubicBezTo>
                      <a:pt x="186" y="236"/>
                      <a:pt x="186" y="236"/>
                      <a:pt x="186" y="236"/>
                    </a:cubicBezTo>
                    <a:cubicBezTo>
                      <a:pt x="214" y="241"/>
                      <a:pt x="214" y="241"/>
                      <a:pt x="214" y="241"/>
                    </a:cubicBezTo>
                    <a:cubicBezTo>
                      <a:pt x="214" y="259"/>
                      <a:pt x="214" y="277"/>
                      <a:pt x="214" y="295"/>
                    </a:cubicBezTo>
                    <a:cubicBezTo>
                      <a:pt x="218" y="295"/>
                      <a:pt x="222" y="295"/>
                      <a:pt x="225" y="295"/>
                    </a:cubicBezTo>
                    <a:cubicBezTo>
                      <a:pt x="226" y="295"/>
                      <a:pt x="226" y="294"/>
                      <a:pt x="227" y="293"/>
                    </a:cubicBezTo>
                    <a:cubicBezTo>
                      <a:pt x="228" y="293"/>
                      <a:pt x="230" y="293"/>
                      <a:pt x="231" y="293"/>
                    </a:cubicBezTo>
                    <a:cubicBezTo>
                      <a:pt x="232" y="294"/>
                      <a:pt x="232" y="295"/>
                      <a:pt x="233" y="295"/>
                    </a:cubicBezTo>
                    <a:cubicBezTo>
                      <a:pt x="237" y="295"/>
                      <a:pt x="242" y="295"/>
                      <a:pt x="246" y="295"/>
                    </a:cubicBezTo>
                    <a:cubicBezTo>
                      <a:pt x="246" y="306"/>
                      <a:pt x="246" y="316"/>
                      <a:pt x="246" y="326"/>
                    </a:cubicBezTo>
                    <a:cubicBezTo>
                      <a:pt x="250" y="326"/>
                      <a:pt x="253" y="326"/>
                      <a:pt x="257" y="326"/>
                    </a:cubicBezTo>
                    <a:cubicBezTo>
                      <a:pt x="257" y="309"/>
                      <a:pt x="257" y="291"/>
                      <a:pt x="257" y="273"/>
                    </a:cubicBezTo>
                    <a:cubicBezTo>
                      <a:pt x="259" y="273"/>
                      <a:pt x="261" y="273"/>
                      <a:pt x="262" y="273"/>
                    </a:cubicBezTo>
                    <a:cubicBezTo>
                      <a:pt x="262" y="272"/>
                      <a:pt x="262" y="270"/>
                      <a:pt x="262" y="269"/>
                    </a:cubicBezTo>
                    <a:cubicBezTo>
                      <a:pt x="274" y="269"/>
                      <a:pt x="286" y="269"/>
                      <a:pt x="298" y="269"/>
                    </a:cubicBezTo>
                    <a:cubicBezTo>
                      <a:pt x="299" y="270"/>
                      <a:pt x="300" y="271"/>
                      <a:pt x="301" y="272"/>
                    </a:cubicBezTo>
                    <a:cubicBezTo>
                      <a:pt x="301" y="300"/>
                      <a:pt x="301" y="327"/>
                      <a:pt x="301" y="355"/>
                    </a:cubicBezTo>
                    <a:cubicBezTo>
                      <a:pt x="303" y="355"/>
                      <a:pt x="306" y="355"/>
                      <a:pt x="309" y="355"/>
                    </a:cubicBezTo>
                    <a:cubicBezTo>
                      <a:pt x="309" y="357"/>
                      <a:pt x="309" y="359"/>
                      <a:pt x="309" y="361"/>
                    </a:cubicBezTo>
                    <a:cubicBezTo>
                      <a:pt x="311" y="361"/>
                      <a:pt x="314" y="361"/>
                      <a:pt x="316" y="361"/>
                    </a:cubicBezTo>
                    <a:cubicBezTo>
                      <a:pt x="316" y="354"/>
                      <a:pt x="316" y="347"/>
                      <a:pt x="316" y="340"/>
                    </a:cubicBezTo>
                    <a:cubicBezTo>
                      <a:pt x="319" y="340"/>
                      <a:pt x="323" y="340"/>
                      <a:pt x="326" y="340"/>
                    </a:cubicBezTo>
                    <a:cubicBezTo>
                      <a:pt x="326" y="339"/>
                      <a:pt x="326" y="338"/>
                      <a:pt x="326" y="337"/>
                    </a:cubicBezTo>
                    <a:cubicBezTo>
                      <a:pt x="330" y="337"/>
                      <a:pt x="333" y="337"/>
                      <a:pt x="337" y="337"/>
                    </a:cubicBezTo>
                    <a:cubicBezTo>
                      <a:pt x="337" y="338"/>
                      <a:pt x="337" y="339"/>
                      <a:pt x="337" y="340"/>
                    </a:cubicBezTo>
                    <a:cubicBezTo>
                      <a:pt x="339" y="340"/>
                      <a:pt x="341" y="340"/>
                      <a:pt x="343" y="340"/>
                    </a:cubicBezTo>
                    <a:cubicBezTo>
                      <a:pt x="344" y="338"/>
                      <a:pt x="344" y="337"/>
                      <a:pt x="344" y="336"/>
                    </a:cubicBezTo>
                    <a:cubicBezTo>
                      <a:pt x="345" y="336"/>
                      <a:pt x="346" y="336"/>
                      <a:pt x="347" y="336"/>
                    </a:cubicBezTo>
                    <a:cubicBezTo>
                      <a:pt x="347" y="337"/>
                      <a:pt x="348" y="338"/>
                      <a:pt x="348" y="339"/>
                    </a:cubicBezTo>
                    <a:cubicBezTo>
                      <a:pt x="349" y="339"/>
                      <a:pt x="350" y="339"/>
                      <a:pt x="352" y="339"/>
                    </a:cubicBezTo>
                    <a:cubicBezTo>
                      <a:pt x="352" y="328"/>
                      <a:pt x="352" y="316"/>
                      <a:pt x="352" y="304"/>
                    </a:cubicBezTo>
                    <a:cubicBezTo>
                      <a:pt x="362" y="304"/>
                      <a:pt x="373" y="304"/>
                      <a:pt x="384" y="304"/>
                    </a:cubicBezTo>
                    <a:cubicBezTo>
                      <a:pt x="385" y="265"/>
                      <a:pt x="387" y="226"/>
                      <a:pt x="388" y="187"/>
                    </a:cubicBezTo>
                    <a:cubicBezTo>
                      <a:pt x="384" y="186"/>
                      <a:pt x="372" y="182"/>
                      <a:pt x="382" y="177"/>
                    </a:cubicBezTo>
                    <a:cubicBezTo>
                      <a:pt x="381" y="176"/>
                      <a:pt x="380" y="175"/>
                      <a:pt x="379" y="175"/>
                    </a:cubicBezTo>
                    <a:cubicBezTo>
                      <a:pt x="379" y="168"/>
                      <a:pt x="379" y="168"/>
                      <a:pt x="383" y="164"/>
                    </a:cubicBezTo>
                    <a:cubicBezTo>
                      <a:pt x="383" y="162"/>
                      <a:pt x="383" y="159"/>
                      <a:pt x="383" y="156"/>
                    </a:cubicBezTo>
                    <a:cubicBezTo>
                      <a:pt x="385" y="156"/>
                      <a:pt x="388" y="156"/>
                      <a:pt x="390" y="156"/>
                    </a:cubicBezTo>
                    <a:cubicBezTo>
                      <a:pt x="390" y="152"/>
                      <a:pt x="390" y="149"/>
                      <a:pt x="390" y="146"/>
                    </a:cubicBezTo>
                    <a:cubicBezTo>
                      <a:pt x="390" y="145"/>
                      <a:pt x="391" y="145"/>
                      <a:pt x="391" y="144"/>
                    </a:cubicBezTo>
                    <a:cubicBezTo>
                      <a:pt x="391" y="132"/>
                      <a:pt x="391" y="120"/>
                      <a:pt x="391" y="108"/>
                    </a:cubicBezTo>
                    <a:cubicBezTo>
                      <a:pt x="391" y="107"/>
                      <a:pt x="390" y="106"/>
                      <a:pt x="390" y="105"/>
                    </a:cubicBezTo>
                    <a:cubicBezTo>
                      <a:pt x="391" y="104"/>
                      <a:pt x="392" y="103"/>
                      <a:pt x="393" y="102"/>
                    </a:cubicBezTo>
                    <a:cubicBezTo>
                      <a:pt x="393" y="93"/>
                      <a:pt x="393" y="84"/>
                      <a:pt x="393" y="75"/>
                    </a:cubicBezTo>
                    <a:cubicBezTo>
                      <a:pt x="393" y="75"/>
                      <a:pt x="394" y="74"/>
                      <a:pt x="394" y="73"/>
                    </a:cubicBezTo>
                    <a:cubicBezTo>
                      <a:pt x="394" y="65"/>
                      <a:pt x="394" y="56"/>
                      <a:pt x="394" y="47"/>
                    </a:cubicBezTo>
                    <a:cubicBezTo>
                      <a:pt x="394" y="47"/>
                      <a:pt x="395" y="46"/>
                      <a:pt x="395" y="46"/>
                    </a:cubicBezTo>
                    <a:cubicBezTo>
                      <a:pt x="395" y="43"/>
                      <a:pt x="395" y="41"/>
                      <a:pt x="395" y="38"/>
                    </a:cubicBezTo>
                    <a:cubicBezTo>
                      <a:pt x="395" y="38"/>
                      <a:pt x="395" y="37"/>
                      <a:pt x="396" y="37"/>
                    </a:cubicBezTo>
                    <a:cubicBezTo>
                      <a:pt x="396" y="32"/>
                      <a:pt x="396" y="28"/>
                      <a:pt x="396" y="23"/>
                    </a:cubicBezTo>
                    <a:cubicBezTo>
                      <a:pt x="396" y="23"/>
                      <a:pt x="396" y="23"/>
                      <a:pt x="396" y="23"/>
                    </a:cubicBezTo>
                    <a:cubicBezTo>
                      <a:pt x="396" y="28"/>
                      <a:pt x="396" y="32"/>
                      <a:pt x="396" y="37"/>
                    </a:cubicBezTo>
                    <a:cubicBezTo>
                      <a:pt x="397" y="37"/>
                      <a:pt x="397" y="38"/>
                      <a:pt x="397" y="38"/>
                    </a:cubicBezTo>
                    <a:cubicBezTo>
                      <a:pt x="397" y="41"/>
                      <a:pt x="397" y="43"/>
                      <a:pt x="397" y="46"/>
                    </a:cubicBezTo>
                    <a:cubicBezTo>
                      <a:pt x="398" y="46"/>
                      <a:pt x="398" y="47"/>
                      <a:pt x="398" y="47"/>
                    </a:cubicBezTo>
                    <a:cubicBezTo>
                      <a:pt x="398" y="56"/>
                      <a:pt x="398" y="65"/>
                      <a:pt x="398" y="73"/>
                    </a:cubicBezTo>
                    <a:cubicBezTo>
                      <a:pt x="399" y="74"/>
                      <a:pt x="399" y="74"/>
                      <a:pt x="399" y="75"/>
                    </a:cubicBezTo>
                    <a:cubicBezTo>
                      <a:pt x="399" y="84"/>
                      <a:pt x="399" y="93"/>
                      <a:pt x="399" y="102"/>
                    </a:cubicBezTo>
                    <a:cubicBezTo>
                      <a:pt x="400" y="103"/>
                      <a:pt x="401" y="104"/>
                      <a:pt x="402" y="105"/>
                    </a:cubicBezTo>
                    <a:cubicBezTo>
                      <a:pt x="402" y="106"/>
                      <a:pt x="401" y="107"/>
                      <a:pt x="401" y="108"/>
                    </a:cubicBezTo>
                    <a:cubicBezTo>
                      <a:pt x="401" y="120"/>
                      <a:pt x="401" y="132"/>
                      <a:pt x="401" y="144"/>
                    </a:cubicBezTo>
                    <a:cubicBezTo>
                      <a:pt x="401" y="145"/>
                      <a:pt x="402" y="145"/>
                      <a:pt x="402" y="146"/>
                    </a:cubicBezTo>
                    <a:cubicBezTo>
                      <a:pt x="402" y="149"/>
                      <a:pt x="402" y="152"/>
                      <a:pt x="402" y="156"/>
                    </a:cubicBezTo>
                    <a:cubicBezTo>
                      <a:pt x="405" y="156"/>
                      <a:pt x="407" y="156"/>
                      <a:pt x="409" y="156"/>
                    </a:cubicBezTo>
                    <a:cubicBezTo>
                      <a:pt x="409" y="159"/>
                      <a:pt x="409" y="162"/>
                      <a:pt x="409" y="164"/>
                    </a:cubicBezTo>
                    <a:cubicBezTo>
                      <a:pt x="414" y="168"/>
                      <a:pt x="413" y="169"/>
                      <a:pt x="413" y="175"/>
                    </a:cubicBezTo>
                    <a:cubicBezTo>
                      <a:pt x="412" y="175"/>
                      <a:pt x="411" y="176"/>
                      <a:pt x="410" y="177"/>
                    </a:cubicBezTo>
                    <a:cubicBezTo>
                      <a:pt x="421" y="181"/>
                      <a:pt x="409" y="187"/>
                      <a:pt x="404" y="187"/>
                    </a:cubicBezTo>
                    <a:cubicBezTo>
                      <a:pt x="407" y="254"/>
                      <a:pt x="409" y="320"/>
                      <a:pt x="412" y="387"/>
                    </a:cubicBezTo>
                    <a:cubicBezTo>
                      <a:pt x="414" y="387"/>
                      <a:pt x="415" y="387"/>
                      <a:pt x="417" y="387"/>
                    </a:cubicBezTo>
                    <a:cubicBezTo>
                      <a:pt x="417" y="383"/>
                      <a:pt x="417" y="379"/>
                      <a:pt x="417" y="375"/>
                    </a:cubicBezTo>
                    <a:cubicBezTo>
                      <a:pt x="423" y="375"/>
                      <a:pt x="430" y="375"/>
                      <a:pt x="436" y="375"/>
                    </a:cubicBezTo>
                    <a:cubicBezTo>
                      <a:pt x="436" y="380"/>
                      <a:pt x="436" y="384"/>
                      <a:pt x="436" y="389"/>
                    </a:cubicBezTo>
                    <a:cubicBezTo>
                      <a:pt x="437" y="389"/>
                      <a:pt x="438" y="389"/>
                      <a:pt x="439" y="389"/>
                    </a:cubicBezTo>
                    <a:cubicBezTo>
                      <a:pt x="439" y="382"/>
                      <a:pt x="439" y="376"/>
                      <a:pt x="439" y="369"/>
                    </a:cubicBezTo>
                    <a:cubicBezTo>
                      <a:pt x="440" y="369"/>
                      <a:pt x="441" y="369"/>
                      <a:pt x="442" y="369"/>
                    </a:cubicBezTo>
                    <a:cubicBezTo>
                      <a:pt x="442" y="376"/>
                      <a:pt x="442" y="382"/>
                      <a:pt x="442" y="388"/>
                    </a:cubicBezTo>
                    <a:cubicBezTo>
                      <a:pt x="443" y="388"/>
                      <a:pt x="444" y="388"/>
                      <a:pt x="445" y="388"/>
                    </a:cubicBezTo>
                    <a:cubicBezTo>
                      <a:pt x="445" y="385"/>
                      <a:pt x="445" y="381"/>
                      <a:pt x="445" y="378"/>
                    </a:cubicBezTo>
                    <a:cubicBezTo>
                      <a:pt x="445" y="378"/>
                      <a:pt x="446" y="378"/>
                      <a:pt x="446" y="378"/>
                    </a:cubicBezTo>
                    <a:cubicBezTo>
                      <a:pt x="446" y="381"/>
                      <a:pt x="446" y="384"/>
                      <a:pt x="446" y="388"/>
                    </a:cubicBezTo>
                    <a:cubicBezTo>
                      <a:pt x="450" y="388"/>
                      <a:pt x="454" y="388"/>
                      <a:pt x="458" y="387"/>
                    </a:cubicBezTo>
                    <a:cubicBezTo>
                      <a:pt x="458" y="384"/>
                      <a:pt x="458" y="380"/>
                      <a:pt x="458" y="376"/>
                    </a:cubicBezTo>
                    <a:cubicBezTo>
                      <a:pt x="460" y="376"/>
                      <a:pt x="463" y="376"/>
                      <a:pt x="465" y="376"/>
                    </a:cubicBezTo>
                    <a:cubicBezTo>
                      <a:pt x="465" y="375"/>
                      <a:pt x="465" y="374"/>
                      <a:pt x="465" y="373"/>
                    </a:cubicBezTo>
                    <a:cubicBezTo>
                      <a:pt x="468" y="373"/>
                      <a:pt x="471" y="373"/>
                      <a:pt x="473" y="373"/>
                    </a:cubicBezTo>
                    <a:cubicBezTo>
                      <a:pt x="473" y="374"/>
                      <a:pt x="473" y="374"/>
                      <a:pt x="473" y="375"/>
                    </a:cubicBezTo>
                    <a:cubicBezTo>
                      <a:pt x="475" y="375"/>
                      <a:pt x="477" y="375"/>
                      <a:pt x="479" y="375"/>
                    </a:cubicBezTo>
                    <a:cubicBezTo>
                      <a:pt x="479" y="374"/>
                      <a:pt x="479" y="374"/>
                      <a:pt x="479" y="373"/>
                    </a:cubicBezTo>
                    <a:cubicBezTo>
                      <a:pt x="497" y="373"/>
                      <a:pt x="515" y="373"/>
                      <a:pt x="533" y="373"/>
                    </a:cubicBezTo>
                    <a:cubicBezTo>
                      <a:pt x="533" y="372"/>
                      <a:pt x="533" y="371"/>
                      <a:pt x="533" y="370"/>
                    </a:cubicBezTo>
                    <a:cubicBezTo>
                      <a:pt x="534" y="370"/>
                      <a:pt x="536" y="370"/>
                      <a:pt x="537" y="370"/>
                    </a:cubicBezTo>
                    <a:cubicBezTo>
                      <a:pt x="537" y="371"/>
                      <a:pt x="537" y="372"/>
                      <a:pt x="537" y="373"/>
                    </a:cubicBezTo>
                    <a:cubicBezTo>
                      <a:pt x="538" y="373"/>
                      <a:pt x="540" y="373"/>
                      <a:pt x="541" y="373"/>
                    </a:cubicBezTo>
                    <a:cubicBezTo>
                      <a:pt x="541" y="374"/>
                      <a:pt x="541" y="376"/>
                      <a:pt x="541" y="377"/>
                    </a:cubicBezTo>
                    <a:cubicBezTo>
                      <a:pt x="542" y="377"/>
                      <a:pt x="543" y="377"/>
                      <a:pt x="544" y="377"/>
                    </a:cubicBezTo>
                    <a:cubicBezTo>
                      <a:pt x="544" y="377"/>
                      <a:pt x="544" y="376"/>
                      <a:pt x="544" y="375"/>
                    </a:cubicBezTo>
                    <a:cubicBezTo>
                      <a:pt x="545" y="375"/>
                      <a:pt x="546" y="375"/>
                      <a:pt x="547" y="375"/>
                    </a:cubicBezTo>
                    <a:cubicBezTo>
                      <a:pt x="547" y="376"/>
                      <a:pt x="547" y="377"/>
                      <a:pt x="547" y="377"/>
                    </a:cubicBezTo>
                    <a:cubicBezTo>
                      <a:pt x="550" y="377"/>
                      <a:pt x="553" y="377"/>
                      <a:pt x="556" y="377"/>
                    </a:cubicBezTo>
                    <a:cubicBezTo>
                      <a:pt x="556" y="376"/>
                      <a:pt x="556" y="375"/>
                      <a:pt x="556" y="374"/>
                    </a:cubicBezTo>
                    <a:cubicBezTo>
                      <a:pt x="558" y="374"/>
                      <a:pt x="560" y="374"/>
                      <a:pt x="562" y="374"/>
                    </a:cubicBezTo>
                    <a:cubicBezTo>
                      <a:pt x="562" y="379"/>
                      <a:pt x="562" y="385"/>
                      <a:pt x="562" y="390"/>
                    </a:cubicBezTo>
                    <a:cubicBezTo>
                      <a:pt x="563" y="390"/>
                      <a:pt x="563" y="390"/>
                      <a:pt x="564" y="390"/>
                    </a:cubicBezTo>
                    <a:cubicBezTo>
                      <a:pt x="564" y="389"/>
                      <a:pt x="564" y="387"/>
                      <a:pt x="564" y="386"/>
                    </a:cubicBezTo>
                    <a:cubicBezTo>
                      <a:pt x="565" y="386"/>
                      <a:pt x="567" y="386"/>
                      <a:pt x="568" y="386"/>
                    </a:cubicBezTo>
                    <a:cubicBezTo>
                      <a:pt x="568" y="387"/>
                      <a:pt x="568" y="389"/>
                      <a:pt x="568" y="390"/>
                    </a:cubicBezTo>
                    <a:cubicBezTo>
                      <a:pt x="571" y="390"/>
                      <a:pt x="575" y="390"/>
                      <a:pt x="578" y="390"/>
                    </a:cubicBezTo>
                    <a:cubicBezTo>
                      <a:pt x="578" y="382"/>
                      <a:pt x="578" y="382"/>
                      <a:pt x="578" y="382"/>
                    </a:cubicBezTo>
                    <a:cubicBezTo>
                      <a:pt x="588" y="379"/>
                      <a:pt x="588" y="379"/>
                      <a:pt x="588" y="379"/>
                    </a:cubicBezTo>
                    <a:cubicBezTo>
                      <a:pt x="588" y="374"/>
                      <a:pt x="589" y="368"/>
                      <a:pt x="589" y="362"/>
                    </a:cubicBezTo>
                    <a:cubicBezTo>
                      <a:pt x="590" y="362"/>
                      <a:pt x="591" y="362"/>
                      <a:pt x="592" y="362"/>
                    </a:cubicBezTo>
                    <a:cubicBezTo>
                      <a:pt x="592" y="368"/>
                      <a:pt x="593" y="374"/>
                      <a:pt x="593" y="379"/>
                    </a:cubicBezTo>
                    <a:cubicBezTo>
                      <a:pt x="594" y="379"/>
                      <a:pt x="596" y="379"/>
                      <a:pt x="597" y="379"/>
                    </a:cubicBezTo>
                    <a:cubicBezTo>
                      <a:pt x="597" y="374"/>
                      <a:pt x="597" y="368"/>
                      <a:pt x="598" y="362"/>
                    </a:cubicBezTo>
                    <a:cubicBezTo>
                      <a:pt x="599" y="362"/>
                      <a:pt x="600" y="362"/>
                      <a:pt x="601" y="362"/>
                    </a:cubicBezTo>
                    <a:cubicBezTo>
                      <a:pt x="601" y="367"/>
                      <a:pt x="602" y="372"/>
                      <a:pt x="602" y="377"/>
                    </a:cubicBezTo>
                    <a:cubicBezTo>
                      <a:pt x="603" y="377"/>
                      <a:pt x="604" y="377"/>
                      <a:pt x="606" y="377"/>
                    </a:cubicBezTo>
                    <a:cubicBezTo>
                      <a:pt x="606" y="378"/>
                      <a:pt x="606" y="378"/>
                      <a:pt x="606" y="379"/>
                    </a:cubicBezTo>
                    <a:cubicBezTo>
                      <a:pt x="607" y="379"/>
                      <a:pt x="609" y="379"/>
                      <a:pt x="610" y="379"/>
                    </a:cubicBezTo>
                    <a:cubicBezTo>
                      <a:pt x="610" y="378"/>
                      <a:pt x="610" y="378"/>
                      <a:pt x="610" y="377"/>
                    </a:cubicBezTo>
                    <a:cubicBezTo>
                      <a:pt x="612" y="377"/>
                      <a:pt x="613" y="377"/>
                      <a:pt x="615" y="377"/>
                    </a:cubicBezTo>
                    <a:cubicBezTo>
                      <a:pt x="615" y="379"/>
                      <a:pt x="615" y="380"/>
                      <a:pt x="615" y="381"/>
                    </a:cubicBezTo>
                    <a:cubicBezTo>
                      <a:pt x="616" y="382"/>
                      <a:pt x="617" y="382"/>
                      <a:pt x="617" y="382"/>
                    </a:cubicBezTo>
                    <a:cubicBezTo>
                      <a:pt x="617" y="383"/>
                      <a:pt x="617" y="384"/>
                      <a:pt x="617" y="385"/>
                    </a:cubicBezTo>
                    <a:cubicBezTo>
                      <a:pt x="617" y="385"/>
                      <a:pt x="617" y="385"/>
                      <a:pt x="617" y="385"/>
                    </a:cubicBezTo>
                    <a:cubicBezTo>
                      <a:pt x="617" y="387"/>
                      <a:pt x="617" y="389"/>
                      <a:pt x="617" y="391"/>
                    </a:cubicBezTo>
                    <a:cubicBezTo>
                      <a:pt x="620" y="391"/>
                      <a:pt x="624" y="391"/>
                      <a:pt x="628" y="391"/>
                    </a:cubicBezTo>
                    <a:cubicBezTo>
                      <a:pt x="628" y="386"/>
                      <a:pt x="628" y="381"/>
                      <a:pt x="628" y="375"/>
                    </a:cubicBezTo>
                    <a:cubicBezTo>
                      <a:pt x="627" y="375"/>
                      <a:pt x="626" y="375"/>
                      <a:pt x="625" y="375"/>
                    </a:cubicBezTo>
                    <a:cubicBezTo>
                      <a:pt x="625" y="374"/>
                      <a:pt x="625" y="374"/>
                      <a:pt x="625" y="373"/>
                    </a:cubicBezTo>
                    <a:cubicBezTo>
                      <a:pt x="627" y="373"/>
                      <a:pt x="629" y="373"/>
                      <a:pt x="630" y="373"/>
                    </a:cubicBezTo>
                    <a:cubicBezTo>
                      <a:pt x="630" y="370"/>
                      <a:pt x="630" y="368"/>
                      <a:pt x="630" y="365"/>
                    </a:cubicBezTo>
                    <a:cubicBezTo>
                      <a:pt x="643" y="365"/>
                      <a:pt x="656" y="365"/>
                      <a:pt x="668" y="365"/>
                    </a:cubicBezTo>
                    <a:cubicBezTo>
                      <a:pt x="668" y="368"/>
                      <a:pt x="668" y="370"/>
                      <a:pt x="668" y="373"/>
                    </a:cubicBezTo>
                    <a:cubicBezTo>
                      <a:pt x="672" y="373"/>
                      <a:pt x="676" y="373"/>
                      <a:pt x="679" y="372"/>
                    </a:cubicBezTo>
                    <a:cubicBezTo>
                      <a:pt x="679" y="370"/>
                      <a:pt x="679" y="367"/>
                      <a:pt x="679" y="364"/>
                    </a:cubicBezTo>
                    <a:cubicBezTo>
                      <a:pt x="681" y="364"/>
                      <a:pt x="682" y="364"/>
                      <a:pt x="683" y="364"/>
                    </a:cubicBezTo>
                    <a:cubicBezTo>
                      <a:pt x="683" y="360"/>
                      <a:pt x="683" y="355"/>
                      <a:pt x="683" y="350"/>
                    </a:cubicBezTo>
                    <a:cubicBezTo>
                      <a:pt x="685" y="350"/>
                      <a:pt x="687" y="350"/>
                      <a:pt x="688" y="350"/>
                    </a:cubicBezTo>
                    <a:cubicBezTo>
                      <a:pt x="689" y="350"/>
                      <a:pt x="689" y="349"/>
                      <a:pt x="690" y="349"/>
                    </a:cubicBezTo>
                    <a:cubicBezTo>
                      <a:pt x="691" y="349"/>
                      <a:pt x="693" y="349"/>
                      <a:pt x="695" y="349"/>
                    </a:cubicBezTo>
                    <a:cubicBezTo>
                      <a:pt x="695" y="349"/>
                      <a:pt x="696" y="350"/>
                      <a:pt x="696" y="350"/>
                    </a:cubicBezTo>
                    <a:cubicBezTo>
                      <a:pt x="698" y="350"/>
                      <a:pt x="700" y="350"/>
                      <a:pt x="702" y="350"/>
                    </a:cubicBezTo>
                    <a:cubicBezTo>
                      <a:pt x="702" y="355"/>
                      <a:pt x="702" y="359"/>
                      <a:pt x="702" y="364"/>
                    </a:cubicBezTo>
                    <a:cubicBezTo>
                      <a:pt x="707" y="364"/>
                      <a:pt x="712" y="364"/>
                      <a:pt x="717" y="364"/>
                    </a:cubicBezTo>
                    <a:cubicBezTo>
                      <a:pt x="717" y="362"/>
                      <a:pt x="717" y="360"/>
                      <a:pt x="717" y="358"/>
                    </a:cubicBezTo>
                    <a:cubicBezTo>
                      <a:pt x="718" y="358"/>
                      <a:pt x="718" y="358"/>
                      <a:pt x="719" y="358"/>
                    </a:cubicBezTo>
                    <a:cubicBezTo>
                      <a:pt x="719" y="360"/>
                      <a:pt x="719" y="362"/>
                      <a:pt x="719" y="364"/>
                    </a:cubicBezTo>
                    <a:cubicBezTo>
                      <a:pt x="725" y="364"/>
                      <a:pt x="725" y="364"/>
                      <a:pt x="725" y="364"/>
                    </a:cubicBezTo>
                    <a:cubicBezTo>
                      <a:pt x="725" y="300"/>
                      <a:pt x="725" y="300"/>
                      <a:pt x="725" y="300"/>
                    </a:cubicBezTo>
                    <a:cubicBezTo>
                      <a:pt x="744" y="300"/>
                      <a:pt x="744" y="300"/>
                      <a:pt x="744" y="300"/>
                    </a:cubicBezTo>
                    <a:cubicBezTo>
                      <a:pt x="744" y="295"/>
                      <a:pt x="744" y="295"/>
                      <a:pt x="744" y="295"/>
                    </a:cubicBezTo>
                    <a:cubicBezTo>
                      <a:pt x="747" y="295"/>
                      <a:pt x="747" y="295"/>
                      <a:pt x="747" y="295"/>
                    </a:cubicBezTo>
                    <a:cubicBezTo>
                      <a:pt x="747" y="298"/>
                      <a:pt x="747" y="298"/>
                      <a:pt x="747" y="298"/>
                    </a:cubicBezTo>
                    <a:cubicBezTo>
                      <a:pt x="756" y="298"/>
                      <a:pt x="756" y="298"/>
                      <a:pt x="756" y="298"/>
                    </a:cubicBezTo>
                    <a:cubicBezTo>
                      <a:pt x="756" y="295"/>
                      <a:pt x="756" y="295"/>
                      <a:pt x="756" y="295"/>
                    </a:cubicBezTo>
                    <a:cubicBezTo>
                      <a:pt x="758" y="295"/>
                      <a:pt x="758" y="295"/>
                      <a:pt x="758" y="295"/>
                    </a:cubicBezTo>
                    <a:cubicBezTo>
                      <a:pt x="758" y="302"/>
                      <a:pt x="758" y="302"/>
                      <a:pt x="758" y="302"/>
                    </a:cubicBezTo>
                    <a:cubicBezTo>
                      <a:pt x="761" y="302"/>
                      <a:pt x="761" y="302"/>
                      <a:pt x="761" y="302"/>
                    </a:cubicBezTo>
                    <a:cubicBezTo>
                      <a:pt x="761" y="308"/>
                      <a:pt x="761" y="308"/>
                      <a:pt x="761" y="308"/>
                    </a:cubicBezTo>
                    <a:cubicBezTo>
                      <a:pt x="772" y="308"/>
                      <a:pt x="772" y="308"/>
                      <a:pt x="772" y="308"/>
                    </a:cubicBezTo>
                    <a:cubicBezTo>
                      <a:pt x="772" y="323"/>
                      <a:pt x="772" y="323"/>
                      <a:pt x="772" y="323"/>
                    </a:cubicBezTo>
                    <a:cubicBezTo>
                      <a:pt x="773" y="323"/>
                      <a:pt x="773" y="323"/>
                      <a:pt x="773" y="323"/>
                    </a:cubicBezTo>
                    <a:cubicBezTo>
                      <a:pt x="773" y="313"/>
                      <a:pt x="773" y="313"/>
                      <a:pt x="773" y="313"/>
                    </a:cubicBezTo>
                    <a:cubicBezTo>
                      <a:pt x="778" y="313"/>
                      <a:pt x="778" y="313"/>
                      <a:pt x="778" y="313"/>
                    </a:cubicBezTo>
                    <a:cubicBezTo>
                      <a:pt x="778" y="330"/>
                      <a:pt x="778" y="330"/>
                      <a:pt x="778" y="330"/>
                    </a:cubicBezTo>
                    <a:cubicBezTo>
                      <a:pt x="793" y="330"/>
                      <a:pt x="793" y="330"/>
                      <a:pt x="793" y="330"/>
                    </a:cubicBezTo>
                    <a:cubicBezTo>
                      <a:pt x="793" y="324"/>
                      <a:pt x="793" y="324"/>
                      <a:pt x="793" y="324"/>
                    </a:cubicBezTo>
                    <a:cubicBezTo>
                      <a:pt x="799" y="324"/>
                      <a:pt x="799" y="324"/>
                      <a:pt x="799" y="324"/>
                    </a:cubicBezTo>
                    <a:cubicBezTo>
                      <a:pt x="799" y="332"/>
                      <a:pt x="799" y="332"/>
                      <a:pt x="799" y="332"/>
                    </a:cubicBezTo>
                    <a:cubicBezTo>
                      <a:pt x="801" y="332"/>
                      <a:pt x="801" y="332"/>
                      <a:pt x="801" y="332"/>
                    </a:cubicBezTo>
                    <a:cubicBezTo>
                      <a:pt x="801" y="324"/>
                      <a:pt x="801" y="324"/>
                      <a:pt x="801" y="324"/>
                    </a:cubicBezTo>
                    <a:cubicBezTo>
                      <a:pt x="808" y="324"/>
                      <a:pt x="808" y="324"/>
                      <a:pt x="808" y="324"/>
                    </a:cubicBezTo>
                    <a:cubicBezTo>
                      <a:pt x="808" y="306"/>
                      <a:pt x="808" y="306"/>
                      <a:pt x="808" y="306"/>
                    </a:cubicBezTo>
                    <a:cubicBezTo>
                      <a:pt x="812" y="306"/>
                      <a:pt x="812" y="306"/>
                      <a:pt x="812" y="306"/>
                    </a:cubicBezTo>
                    <a:cubicBezTo>
                      <a:pt x="817" y="286"/>
                      <a:pt x="817" y="286"/>
                      <a:pt x="817" y="286"/>
                    </a:cubicBezTo>
                    <a:cubicBezTo>
                      <a:pt x="822" y="286"/>
                      <a:pt x="822" y="286"/>
                      <a:pt x="822" y="286"/>
                    </a:cubicBezTo>
                    <a:cubicBezTo>
                      <a:pt x="828" y="306"/>
                      <a:pt x="828" y="306"/>
                      <a:pt x="828" y="306"/>
                    </a:cubicBezTo>
                    <a:cubicBezTo>
                      <a:pt x="832" y="306"/>
                      <a:pt x="832" y="306"/>
                      <a:pt x="832" y="306"/>
                    </a:cubicBezTo>
                    <a:cubicBezTo>
                      <a:pt x="832" y="336"/>
                      <a:pt x="832" y="336"/>
                      <a:pt x="832" y="336"/>
                    </a:cubicBezTo>
                    <a:cubicBezTo>
                      <a:pt x="835" y="336"/>
                      <a:pt x="835" y="336"/>
                      <a:pt x="835" y="336"/>
                    </a:cubicBezTo>
                    <a:cubicBezTo>
                      <a:pt x="835" y="357"/>
                      <a:pt x="835" y="357"/>
                      <a:pt x="835" y="357"/>
                    </a:cubicBezTo>
                    <a:cubicBezTo>
                      <a:pt x="837" y="357"/>
                      <a:pt x="837" y="357"/>
                      <a:pt x="837" y="357"/>
                    </a:cubicBezTo>
                    <a:cubicBezTo>
                      <a:pt x="837" y="350"/>
                      <a:pt x="837" y="350"/>
                      <a:pt x="837" y="350"/>
                    </a:cubicBezTo>
                    <a:cubicBezTo>
                      <a:pt x="840" y="355"/>
                      <a:pt x="840" y="355"/>
                      <a:pt x="840" y="355"/>
                    </a:cubicBezTo>
                    <a:cubicBezTo>
                      <a:pt x="843" y="355"/>
                      <a:pt x="843" y="355"/>
                      <a:pt x="843" y="355"/>
                    </a:cubicBezTo>
                    <a:cubicBezTo>
                      <a:pt x="843" y="315"/>
                      <a:pt x="843" y="315"/>
                      <a:pt x="843" y="315"/>
                    </a:cubicBezTo>
                    <a:cubicBezTo>
                      <a:pt x="857" y="315"/>
                      <a:pt x="857" y="315"/>
                      <a:pt x="857" y="315"/>
                    </a:cubicBezTo>
                    <a:cubicBezTo>
                      <a:pt x="863" y="322"/>
                      <a:pt x="863" y="322"/>
                      <a:pt x="863" y="322"/>
                    </a:cubicBezTo>
                    <a:cubicBezTo>
                      <a:pt x="863" y="315"/>
                      <a:pt x="863" y="315"/>
                      <a:pt x="863" y="315"/>
                    </a:cubicBezTo>
                    <a:cubicBezTo>
                      <a:pt x="864" y="315"/>
                      <a:pt x="864" y="315"/>
                      <a:pt x="864" y="315"/>
                    </a:cubicBezTo>
                    <a:cubicBezTo>
                      <a:pt x="864" y="314"/>
                      <a:pt x="864" y="314"/>
                      <a:pt x="864" y="314"/>
                    </a:cubicBezTo>
                    <a:cubicBezTo>
                      <a:pt x="869" y="314"/>
                      <a:pt x="869" y="314"/>
                      <a:pt x="869" y="314"/>
                    </a:cubicBezTo>
                    <a:cubicBezTo>
                      <a:pt x="869" y="303"/>
                      <a:pt x="869" y="303"/>
                      <a:pt x="869" y="303"/>
                    </a:cubicBezTo>
                    <a:cubicBezTo>
                      <a:pt x="872" y="303"/>
                      <a:pt x="872" y="303"/>
                      <a:pt x="872" y="303"/>
                    </a:cubicBezTo>
                    <a:cubicBezTo>
                      <a:pt x="872" y="297"/>
                      <a:pt x="872" y="297"/>
                      <a:pt x="872" y="297"/>
                    </a:cubicBezTo>
                    <a:cubicBezTo>
                      <a:pt x="873" y="297"/>
                      <a:pt x="873" y="297"/>
                      <a:pt x="873" y="297"/>
                    </a:cubicBezTo>
                    <a:cubicBezTo>
                      <a:pt x="873" y="286"/>
                      <a:pt x="873" y="286"/>
                      <a:pt x="873" y="286"/>
                    </a:cubicBezTo>
                    <a:cubicBezTo>
                      <a:pt x="881" y="286"/>
                      <a:pt x="881" y="286"/>
                      <a:pt x="881" y="286"/>
                    </a:cubicBezTo>
                    <a:cubicBezTo>
                      <a:pt x="881" y="272"/>
                      <a:pt x="881" y="272"/>
                      <a:pt x="881" y="272"/>
                    </a:cubicBezTo>
                    <a:cubicBezTo>
                      <a:pt x="885" y="272"/>
                      <a:pt x="885" y="272"/>
                      <a:pt x="885" y="272"/>
                    </a:cubicBezTo>
                    <a:cubicBezTo>
                      <a:pt x="885" y="269"/>
                      <a:pt x="885" y="269"/>
                      <a:pt x="885" y="269"/>
                    </a:cubicBezTo>
                    <a:cubicBezTo>
                      <a:pt x="888" y="269"/>
                      <a:pt x="888" y="269"/>
                      <a:pt x="888" y="269"/>
                    </a:cubicBezTo>
                    <a:cubicBezTo>
                      <a:pt x="888" y="255"/>
                      <a:pt x="888" y="255"/>
                      <a:pt x="888" y="255"/>
                    </a:cubicBezTo>
                    <a:cubicBezTo>
                      <a:pt x="890" y="255"/>
                      <a:pt x="890" y="255"/>
                      <a:pt x="890" y="255"/>
                    </a:cubicBezTo>
                    <a:cubicBezTo>
                      <a:pt x="890" y="251"/>
                      <a:pt x="890" y="251"/>
                      <a:pt x="890" y="251"/>
                    </a:cubicBezTo>
                    <a:cubicBezTo>
                      <a:pt x="893" y="251"/>
                      <a:pt x="893" y="251"/>
                      <a:pt x="893" y="251"/>
                    </a:cubicBezTo>
                    <a:cubicBezTo>
                      <a:pt x="893" y="237"/>
                      <a:pt x="893" y="237"/>
                      <a:pt x="893" y="237"/>
                    </a:cubicBezTo>
                    <a:cubicBezTo>
                      <a:pt x="906" y="237"/>
                      <a:pt x="906" y="237"/>
                      <a:pt x="906" y="237"/>
                    </a:cubicBezTo>
                    <a:cubicBezTo>
                      <a:pt x="906" y="231"/>
                      <a:pt x="906" y="231"/>
                      <a:pt x="906" y="231"/>
                    </a:cubicBezTo>
                    <a:cubicBezTo>
                      <a:pt x="921" y="231"/>
                      <a:pt x="921" y="231"/>
                      <a:pt x="921" y="231"/>
                    </a:cubicBezTo>
                    <a:cubicBezTo>
                      <a:pt x="921" y="227"/>
                      <a:pt x="921" y="227"/>
                      <a:pt x="921" y="227"/>
                    </a:cubicBezTo>
                    <a:cubicBezTo>
                      <a:pt x="930" y="227"/>
                      <a:pt x="930" y="227"/>
                      <a:pt x="930" y="227"/>
                    </a:cubicBezTo>
                    <a:cubicBezTo>
                      <a:pt x="930" y="231"/>
                      <a:pt x="930" y="231"/>
                      <a:pt x="930" y="231"/>
                    </a:cubicBezTo>
                    <a:cubicBezTo>
                      <a:pt x="932" y="231"/>
                      <a:pt x="932" y="231"/>
                      <a:pt x="932" y="231"/>
                    </a:cubicBezTo>
                    <a:cubicBezTo>
                      <a:pt x="932" y="229"/>
                      <a:pt x="932" y="229"/>
                      <a:pt x="932" y="229"/>
                    </a:cubicBezTo>
                    <a:cubicBezTo>
                      <a:pt x="937" y="229"/>
                      <a:pt x="937" y="229"/>
                      <a:pt x="937" y="229"/>
                    </a:cubicBezTo>
                    <a:cubicBezTo>
                      <a:pt x="937" y="231"/>
                      <a:pt x="937" y="231"/>
                      <a:pt x="937" y="231"/>
                    </a:cubicBezTo>
                    <a:cubicBezTo>
                      <a:pt x="940" y="231"/>
                      <a:pt x="940" y="231"/>
                      <a:pt x="940" y="231"/>
                    </a:cubicBezTo>
                    <a:cubicBezTo>
                      <a:pt x="940" y="227"/>
                      <a:pt x="940" y="227"/>
                      <a:pt x="940" y="227"/>
                    </a:cubicBezTo>
                    <a:cubicBezTo>
                      <a:pt x="947" y="227"/>
                      <a:pt x="947" y="227"/>
                      <a:pt x="947" y="227"/>
                    </a:cubicBezTo>
                    <a:cubicBezTo>
                      <a:pt x="947" y="231"/>
                      <a:pt x="947" y="231"/>
                      <a:pt x="947" y="231"/>
                    </a:cubicBezTo>
                    <a:cubicBezTo>
                      <a:pt x="958" y="231"/>
                      <a:pt x="958" y="231"/>
                      <a:pt x="958" y="231"/>
                    </a:cubicBezTo>
                    <a:cubicBezTo>
                      <a:pt x="958" y="238"/>
                      <a:pt x="958" y="238"/>
                      <a:pt x="958" y="238"/>
                    </a:cubicBezTo>
                    <a:cubicBezTo>
                      <a:pt x="965" y="238"/>
                      <a:pt x="965" y="238"/>
                      <a:pt x="965" y="238"/>
                    </a:cubicBezTo>
                    <a:cubicBezTo>
                      <a:pt x="965" y="276"/>
                      <a:pt x="965" y="276"/>
                      <a:pt x="965" y="276"/>
                    </a:cubicBezTo>
                    <a:cubicBezTo>
                      <a:pt x="968" y="276"/>
                      <a:pt x="968" y="276"/>
                      <a:pt x="968" y="276"/>
                    </a:cubicBezTo>
                    <a:cubicBezTo>
                      <a:pt x="968" y="261"/>
                      <a:pt x="968" y="261"/>
                      <a:pt x="968" y="261"/>
                    </a:cubicBezTo>
                    <a:cubicBezTo>
                      <a:pt x="987" y="261"/>
                      <a:pt x="987" y="261"/>
                      <a:pt x="987" y="261"/>
                    </a:cubicBezTo>
                    <a:cubicBezTo>
                      <a:pt x="987" y="276"/>
                      <a:pt x="987" y="276"/>
                      <a:pt x="987" y="276"/>
                    </a:cubicBezTo>
                    <a:cubicBezTo>
                      <a:pt x="989" y="276"/>
                      <a:pt x="989" y="276"/>
                      <a:pt x="989" y="276"/>
                    </a:cubicBezTo>
                    <a:cubicBezTo>
                      <a:pt x="989" y="316"/>
                      <a:pt x="989" y="316"/>
                      <a:pt x="989" y="316"/>
                    </a:cubicBezTo>
                    <a:cubicBezTo>
                      <a:pt x="992" y="315"/>
                      <a:pt x="992" y="315"/>
                      <a:pt x="992" y="315"/>
                    </a:cubicBezTo>
                    <a:cubicBezTo>
                      <a:pt x="993" y="283"/>
                      <a:pt x="993" y="283"/>
                      <a:pt x="993" y="283"/>
                    </a:cubicBezTo>
                    <a:cubicBezTo>
                      <a:pt x="994" y="315"/>
                      <a:pt x="994" y="315"/>
                      <a:pt x="994" y="315"/>
                    </a:cubicBezTo>
                    <a:cubicBezTo>
                      <a:pt x="997" y="316"/>
                      <a:pt x="997" y="316"/>
                      <a:pt x="997" y="316"/>
                    </a:cubicBezTo>
                    <a:cubicBezTo>
                      <a:pt x="1000" y="335"/>
                      <a:pt x="1000" y="335"/>
                      <a:pt x="1000" y="335"/>
                    </a:cubicBezTo>
                    <a:cubicBezTo>
                      <a:pt x="1008" y="340"/>
                      <a:pt x="1008" y="340"/>
                      <a:pt x="1008" y="340"/>
                    </a:cubicBezTo>
                    <a:cubicBezTo>
                      <a:pt x="1008" y="332"/>
                      <a:pt x="1008" y="332"/>
                      <a:pt x="1008" y="332"/>
                    </a:cubicBezTo>
                    <a:cubicBezTo>
                      <a:pt x="1011" y="332"/>
                      <a:pt x="1011" y="332"/>
                      <a:pt x="1011" y="332"/>
                    </a:cubicBezTo>
                    <a:cubicBezTo>
                      <a:pt x="1011" y="327"/>
                      <a:pt x="1011" y="327"/>
                      <a:pt x="1011" y="327"/>
                    </a:cubicBezTo>
                    <a:cubicBezTo>
                      <a:pt x="1035" y="327"/>
                      <a:pt x="1035" y="327"/>
                      <a:pt x="1035" y="327"/>
                    </a:cubicBezTo>
                    <a:cubicBezTo>
                      <a:pt x="1035" y="329"/>
                      <a:pt x="1035" y="329"/>
                      <a:pt x="1035" y="329"/>
                    </a:cubicBezTo>
                    <a:cubicBezTo>
                      <a:pt x="1038" y="329"/>
                      <a:pt x="1038" y="329"/>
                      <a:pt x="1038" y="329"/>
                    </a:cubicBezTo>
                    <a:cubicBezTo>
                      <a:pt x="1038" y="323"/>
                      <a:pt x="1038" y="323"/>
                      <a:pt x="1038" y="323"/>
                    </a:cubicBezTo>
                    <a:cubicBezTo>
                      <a:pt x="1042" y="323"/>
                      <a:pt x="1042" y="323"/>
                      <a:pt x="1042" y="323"/>
                    </a:cubicBezTo>
                    <a:cubicBezTo>
                      <a:pt x="1042" y="330"/>
                      <a:pt x="1042" y="330"/>
                      <a:pt x="1042" y="330"/>
                    </a:cubicBezTo>
                    <a:cubicBezTo>
                      <a:pt x="1044" y="330"/>
                      <a:pt x="1044" y="330"/>
                      <a:pt x="1044" y="330"/>
                    </a:cubicBezTo>
                    <a:cubicBezTo>
                      <a:pt x="1044" y="322"/>
                      <a:pt x="1044" y="322"/>
                      <a:pt x="1044" y="322"/>
                    </a:cubicBezTo>
                    <a:cubicBezTo>
                      <a:pt x="1049" y="322"/>
                      <a:pt x="1049" y="322"/>
                      <a:pt x="1049" y="322"/>
                    </a:cubicBezTo>
                    <a:cubicBezTo>
                      <a:pt x="1049" y="318"/>
                      <a:pt x="1049" y="318"/>
                      <a:pt x="1049" y="318"/>
                    </a:cubicBezTo>
                    <a:cubicBezTo>
                      <a:pt x="1058" y="318"/>
                      <a:pt x="1058" y="318"/>
                      <a:pt x="1058" y="318"/>
                    </a:cubicBezTo>
                    <a:cubicBezTo>
                      <a:pt x="1058" y="308"/>
                      <a:pt x="1058" y="308"/>
                      <a:pt x="1058" y="308"/>
                    </a:cubicBezTo>
                    <a:cubicBezTo>
                      <a:pt x="1061" y="307"/>
                      <a:pt x="1061" y="307"/>
                      <a:pt x="1061" y="307"/>
                    </a:cubicBezTo>
                    <a:cubicBezTo>
                      <a:pt x="1061" y="305"/>
                      <a:pt x="1061" y="305"/>
                      <a:pt x="1061" y="305"/>
                    </a:cubicBezTo>
                    <a:cubicBezTo>
                      <a:pt x="1069" y="305"/>
                      <a:pt x="1069" y="305"/>
                      <a:pt x="1069" y="305"/>
                    </a:cubicBezTo>
                    <a:cubicBezTo>
                      <a:pt x="1069" y="299"/>
                      <a:pt x="1069" y="299"/>
                      <a:pt x="1069" y="299"/>
                    </a:cubicBezTo>
                    <a:cubicBezTo>
                      <a:pt x="1073" y="299"/>
                      <a:pt x="1073" y="299"/>
                      <a:pt x="1073" y="299"/>
                    </a:cubicBezTo>
                    <a:cubicBezTo>
                      <a:pt x="1073" y="281"/>
                      <a:pt x="1073" y="281"/>
                      <a:pt x="1073" y="281"/>
                    </a:cubicBezTo>
                    <a:cubicBezTo>
                      <a:pt x="1080" y="281"/>
                      <a:pt x="1080" y="281"/>
                      <a:pt x="1080" y="281"/>
                    </a:cubicBezTo>
                    <a:cubicBezTo>
                      <a:pt x="1080" y="279"/>
                      <a:pt x="1080" y="279"/>
                      <a:pt x="1080" y="279"/>
                    </a:cubicBezTo>
                    <a:cubicBezTo>
                      <a:pt x="1084" y="279"/>
                      <a:pt x="1084" y="279"/>
                      <a:pt x="1084" y="279"/>
                    </a:cubicBezTo>
                    <a:cubicBezTo>
                      <a:pt x="1084" y="257"/>
                      <a:pt x="1084" y="257"/>
                      <a:pt x="1084" y="257"/>
                    </a:cubicBezTo>
                    <a:cubicBezTo>
                      <a:pt x="1093" y="257"/>
                      <a:pt x="1093" y="257"/>
                      <a:pt x="1093" y="257"/>
                    </a:cubicBezTo>
                    <a:cubicBezTo>
                      <a:pt x="1093" y="248"/>
                      <a:pt x="1093" y="248"/>
                      <a:pt x="1093" y="248"/>
                    </a:cubicBezTo>
                    <a:cubicBezTo>
                      <a:pt x="1110" y="248"/>
                      <a:pt x="1110" y="248"/>
                      <a:pt x="1110" y="248"/>
                    </a:cubicBezTo>
                    <a:cubicBezTo>
                      <a:pt x="1110" y="258"/>
                      <a:pt x="1110" y="258"/>
                      <a:pt x="1110" y="258"/>
                    </a:cubicBezTo>
                    <a:cubicBezTo>
                      <a:pt x="1123" y="258"/>
                      <a:pt x="1123" y="258"/>
                      <a:pt x="1123" y="258"/>
                    </a:cubicBezTo>
                    <a:cubicBezTo>
                      <a:pt x="1123" y="280"/>
                      <a:pt x="1123" y="280"/>
                      <a:pt x="1123" y="280"/>
                    </a:cubicBezTo>
                    <a:cubicBezTo>
                      <a:pt x="1129" y="280"/>
                      <a:pt x="1129" y="280"/>
                      <a:pt x="1129" y="280"/>
                    </a:cubicBezTo>
                    <a:cubicBezTo>
                      <a:pt x="1129" y="329"/>
                      <a:pt x="1129" y="329"/>
                      <a:pt x="1129" y="329"/>
                    </a:cubicBezTo>
                    <a:cubicBezTo>
                      <a:pt x="1132" y="329"/>
                      <a:pt x="1132" y="329"/>
                      <a:pt x="1132" y="329"/>
                    </a:cubicBezTo>
                    <a:cubicBezTo>
                      <a:pt x="1136" y="316"/>
                      <a:pt x="1136" y="316"/>
                      <a:pt x="1136" y="316"/>
                    </a:cubicBezTo>
                    <a:cubicBezTo>
                      <a:pt x="1139" y="322"/>
                      <a:pt x="1139" y="322"/>
                      <a:pt x="1139" y="322"/>
                    </a:cubicBezTo>
                    <a:cubicBezTo>
                      <a:pt x="1138" y="322"/>
                      <a:pt x="1138" y="322"/>
                      <a:pt x="1138" y="322"/>
                    </a:cubicBezTo>
                    <a:cubicBezTo>
                      <a:pt x="1138" y="329"/>
                      <a:pt x="1138" y="329"/>
                      <a:pt x="1138" y="329"/>
                    </a:cubicBezTo>
                    <a:cubicBezTo>
                      <a:pt x="1142" y="329"/>
                      <a:pt x="1142" y="329"/>
                      <a:pt x="1142" y="329"/>
                    </a:cubicBezTo>
                    <a:cubicBezTo>
                      <a:pt x="1142" y="344"/>
                      <a:pt x="1142" y="344"/>
                      <a:pt x="1142" y="344"/>
                    </a:cubicBezTo>
                    <a:cubicBezTo>
                      <a:pt x="1146" y="344"/>
                      <a:pt x="1146" y="344"/>
                      <a:pt x="1146" y="344"/>
                    </a:cubicBezTo>
                    <a:cubicBezTo>
                      <a:pt x="1146" y="355"/>
                      <a:pt x="1146" y="355"/>
                      <a:pt x="1146" y="355"/>
                    </a:cubicBezTo>
                    <a:cubicBezTo>
                      <a:pt x="1153" y="355"/>
                      <a:pt x="1153" y="355"/>
                      <a:pt x="1153" y="355"/>
                    </a:cubicBezTo>
                    <a:cubicBezTo>
                      <a:pt x="1153" y="351"/>
                      <a:pt x="1153" y="351"/>
                      <a:pt x="1153" y="351"/>
                    </a:cubicBezTo>
                    <a:cubicBezTo>
                      <a:pt x="1161" y="351"/>
                      <a:pt x="1161" y="351"/>
                      <a:pt x="1161" y="351"/>
                    </a:cubicBezTo>
                    <a:cubicBezTo>
                      <a:pt x="1161" y="340"/>
                      <a:pt x="1161" y="340"/>
                      <a:pt x="1161" y="340"/>
                    </a:cubicBezTo>
                    <a:cubicBezTo>
                      <a:pt x="1180" y="340"/>
                      <a:pt x="1180" y="340"/>
                      <a:pt x="1180" y="340"/>
                    </a:cubicBezTo>
                    <a:cubicBezTo>
                      <a:pt x="1180" y="343"/>
                      <a:pt x="1180" y="343"/>
                      <a:pt x="1180" y="343"/>
                    </a:cubicBezTo>
                    <a:cubicBezTo>
                      <a:pt x="1182" y="343"/>
                      <a:pt x="1182" y="343"/>
                      <a:pt x="1182" y="343"/>
                    </a:cubicBezTo>
                    <a:cubicBezTo>
                      <a:pt x="1182" y="344"/>
                      <a:pt x="1182" y="344"/>
                      <a:pt x="1182" y="344"/>
                    </a:cubicBezTo>
                    <a:cubicBezTo>
                      <a:pt x="1183" y="344"/>
                      <a:pt x="1183" y="344"/>
                      <a:pt x="1183" y="344"/>
                    </a:cubicBezTo>
                    <a:cubicBezTo>
                      <a:pt x="1183" y="340"/>
                      <a:pt x="1183" y="340"/>
                      <a:pt x="1183" y="340"/>
                    </a:cubicBezTo>
                    <a:cubicBezTo>
                      <a:pt x="1187" y="340"/>
                      <a:pt x="1187" y="340"/>
                      <a:pt x="1187" y="340"/>
                    </a:cubicBezTo>
                    <a:cubicBezTo>
                      <a:pt x="1187" y="348"/>
                      <a:pt x="1187" y="348"/>
                      <a:pt x="1187" y="348"/>
                    </a:cubicBezTo>
                    <a:cubicBezTo>
                      <a:pt x="1190" y="348"/>
                      <a:pt x="1190" y="348"/>
                      <a:pt x="1190" y="348"/>
                    </a:cubicBezTo>
                    <a:cubicBezTo>
                      <a:pt x="1190" y="344"/>
                      <a:pt x="1190" y="344"/>
                      <a:pt x="1190" y="344"/>
                    </a:cubicBezTo>
                    <a:cubicBezTo>
                      <a:pt x="1194" y="344"/>
                      <a:pt x="1194" y="344"/>
                      <a:pt x="1194" y="344"/>
                    </a:cubicBezTo>
                    <a:cubicBezTo>
                      <a:pt x="1194" y="333"/>
                      <a:pt x="1194" y="333"/>
                      <a:pt x="1194" y="333"/>
                    </a:cubicBezTo>
                    <a:cubicBezTo>
                      <a:pt x="1209" y="333"/>
                      <a:pt x="1209" y="333"/>
                      <a:pt x="1209" y="333"/>
                    </a:cubicBezTo>
                    <a:cubicBezTo>
                      <a:pt x="1209" y="336"/>
                      <a:pt x="1209" y="336"/>
                      <a:pt x="1209" y="336"/>
                    </a:cubicBezTo>
                    <a:cubicBezTo>
                      <a:pt x="1212" y="336"/>
                      <a:pt x="1212" y="336"/>
                      <a:pt x="1212" y="336"/>
                    </a:cubicBezTo>
                    <a:cubicBezTo>
                      <a:pt x="1212" y="330"/>
                      <a:pt x="1212" y="330"/>
                      <a:pt x="1212" y="330"/>
                    </a:cubicBezTo>
                    <a:cubicBezTo>
                      <a:pt x="1220" y="330"/>
                      <a:pt x="1220" y="330"/>
                      <a:pt x="1220" y="330"/>
                    </a:cubicBezTo>
                    <a:cubicBezTo>
                      <a:pt x="1220" y="318"/>
                      <a:pt x="1220" y="318"/>
                      <a:pt x="1220" y="318"/>
                    </a:cubicBezTo>
                    <a:cubicBezTo>
                      <a:pt x="1227" y="318"/>
                      <a:pt x="1227" y="318"/>
                      <a:pt x="1227" y="318"/>
                    </a:cubicBezTo>
                    <a:cubicBezTo>
                      <a:pt x="1227" y="322"/>
                      <a:pt x="1227" y="322"/>
                      <a:pt x="1227" y="322"/>
                    </a:cubicBezTo>
                    <a:cubicBezTo>
                      <a:pt x="1231" y="322"/>
                      <a:pt x="1231" y="322"/>
                      <a:pt x="1231" y="322"/>
                    </a:cubicBezTo>
                    <a:cubicBezTo>
                      <a:pt x="1231" y="311"/>
                      <a:pt x="1231" y="311"/>
                      <a:pt x="1231" y="311"/>
                    </a:cubicBezTo>
                    <a:cubicBezTo>
                      <a:pt x="1238" y="311"/>
                      <a:pt x="1238" y="311"/>
                      <a:pt x="1238" y="311"/>
                    </a:cubicBezTo>
                    <a:cubicBezTo>
                      <a:pt x="1238" y="318"/>
                      <a:pt x="1238" y="318"/>
                      <a:pt x="1238" y="318"/>
                    </a:cubicBezTo>
                    <a:cubicBezTo>
                      <a:pt x="1249" y="318"/>
                      <a:pt x="1249" y="318"/>
                      <a:pt x="1249" y="318"/>
                    </a:cubicBezTo>
                    <a:cubicBezTo>
                      <a:pt x="1249" y="314"/>
                      <a:pt x="1249" y="314"/>
                      <a:pt x="1249" y="314"/>
                    </a:cubicBezTo>
                    <a:cubicBezTo>
                      <a:pt x="1257" y="314"/>
                      <a:pt x="1257" y="314"/>
                      <a:pt x="1257" y="314"/>
                    </a:cubicBezTo>
                    <a:cubicBezTo>
                      <a:pt x="1257" y="318"/>
                      <a:pt x="1257" y="318"/>
                      <a:pt x="1257" y="318"/>
                    </a:cubicBezTo>
                    <a:cubicBezTo>
                      <a:pt x="1260" y="318"/>
                      <a:pt x="1260" y="318"/>
                      <a:pt x="1260" y="318"/>
                    </a:cubicBezTo>
                    <a:cubicBezTo>
                      <a:pt x="1260" y="325"/>
                      <a:pt x="1260" y="325"/>
                      <a:pt x="1260" y="325"/>
                    </a:cubicBezTo>
                    <a:cubicBezTo>
                      <a:pt x="1264" y="325"/>
                      <a:pt x="1264" y="325"/>
                      <a:pt x="1264" y="325"/>
                    </a:cubicBezTo>
                    <a:cubicBezTo>
                      <a:pt x="1264" y="330"/>
                      <a:pt x="1264" y="330"/>
                      <a:pt x="1264" y="330"/>
                    </a:cubicBezTo>
                    <a:cubicBezTo>
                      <a:pt x="1286" y="330"/>
                      <a:pt x="1286" y="330"/>
                      <a:pt x="1286" y="330"/>
                    </a:cubicBezTo>
                    <a:cubicBezTo>
                      <a:pt x="1286" y="344"/>
                      <a:pt x="1286" y="344"/>
                      <a:pt x="1286" y="344"/>
                    </a:cubicBezTo>
                    <a:cubicBezTo>
                      <a:pt x="1294" y="344"/>
                      <a:pt x="1294" y="344"/>
                      <a:pt x="1294" y="344"/>
                    </a:cubicBezTo>
                    <a:cubicBezTo>
                      <a:pt x="1294" y="340"/>
                      <a:pt x="1294" y="340"/>
                      <a:pt x="1294" y="340"/>
                    </a:cubicBezTo>
                    <a:cubicBezTo>
                      <a:pt x="1316" y="340"/>
                      <a:pt x="1316" y="340"/>
                      <a:pt x="1316" y="340"/>
                    </a:cubicBezTo>
                    <a:cubicBezTo>
                      <a:pt x="1316" y="335"/>
                      <a:pt x="1316" y="335"/>
                      <a:pt x="1316" y="335"/>
                    </a:cubicBezTo>
                    <a:cubicBezTo>
                      <a:pt x="1320" y="333"/>
                      <a:pt x="1320" y="333"/>
                      <a:pt x="1320" y="333"/>
                    </a:cubicBezTo>
                    <a:cubicBezTo>
                      <a:pt x="1320" y="318"/>
                      <a:pt x="1320" y="318"/>
                      <a:pt x="1320" y="318"/>
                    </a:cubicBezTo>
                    <a:cubicBezTo>
                      <a:pt x="1327" y="318"/>
                      <a:pt x="1327" y="318"/>
                      <a:pt x="1327" y="318"/>
                    </a:cubicBezTo>
                    <a:cubicBezTo>
                      <a:pt x="1330" y="327"/>
                      <a:pt x="1330" y="327"/>
                      <a:pt x="1330" y="327"/>
                    </a:cubicBezTo>
                    <a:cubicBezTo>
                      <a:pt x="1331" y="324"/>
                      <a:pt x="1331" y="324"/>
                      <a:pt x="1331" y="324"/>
                    </a:cubicBezTo>
                    <a:cubicBezTo>
                      <a:pt x="1337" y="323"/>
                      <a:pt x="1337" y="323"/>
                      <a:pt x="1337" y="323"/>
                    </a:cubicBezTo>
                    <a:cubicBezTo>
                      <a:pt x="1336" y="282"/>
                      <a:pt x="1336" y="282"/>
                      <a:pt x="1336" y="282"/>
                    </a:cubicBezTo>
                    <a:cubicBezTo>
                      <a:pt x="1342" y="283"/>
                      <a:pt x="1342" y="283"/>
                      <a:pt x="1342" y="283"/>
                    </a:cubicBezTo>
                    <a:cubicBezTo>
                      <a:pt x="1342" y="218"/>
                      <a:pt x="1342" y="218"/>
                      <a:pt x="1342" y="218"/>
                    </a:cubicBezTo>
                    <a:cubicBezTo>
                      <a:pt x="1351" y="218"/>
                      <a:pt x="1351" y="218"/>
                      <a:pt x="1351" y="218"/>
                    </a:cubicBezTo>
                    <a:cubicBezTo>
                      <a:pt x="1351" y="165"/>
                      <a:pt x="1351" y="165"/>
                      <a:pt x="1351" y="165"/>
                    </a:cubicBezTo>
                    <a:cubicBezTo>
                      <a:pt x="1353" y="162"/>
                      <a:pt x="1353" y="162"/>
                      <a:pt x="1353" y="162"/>
                    </a:cubicBezTo>
                    <a:cubicBezTo>
                      <a:pt x="1353" y="151"/>
                      <a:pt x="1353" y="151"/>
                      <a:pt x="1353" y="151"/>
                    </a:cubicBezTo>
                    <a:cubicBezTo>
                      <a:pt x="1361" y="151"/>
                      <a:pt x="1361" y="151"/>
                      <a:pt x="1361" y="151"/>
                    </a:cubicBezTo>
                    <a:cubicBezTo>
                      <a:pt x="1380" y="114"/>
                      <a:pt x="1380" y="114"/>
                      <a:pt x="1380" y="114"/>
                    </a:cubicBezTo>
                    <a:cubicBezTo>
                      <a:pt x="1381" y="0"/>
                      <a:pt x="1381" y="0"/>
                      <a:pt x="1381" y="0"/>
                    </a:cubicBezTo>
                    <a:cubicBezTo>
                      <a:pt x="1383" y="114"/>
                      <a:pt x="1383" y="114"/>
                      <a:pt x="1383" y="114"/>
                    </a:cubicBezTo>
                    <a:cubicBezTo>
                      <a:pt x="1401" y="152"/>
                      <a:pt x="1401" y="152"/>
                      <a:pt x="1401" y="152"/>
                    </a:cubicBezTo>
                    <a:cubicBezTo>
                      <a:pt x="1409" y="152"/>
                      <a:pt x="1409" y="152"/>
                      <a:pt x="1409" y="152"/>
                    </a:cubicBezTo>
                    <a:cubicBezTo>
                      <a:pt x="1409" y="164"/>
                      <a:pt x="1409" y="164"/>
                      <a:pt x="1409" y="164"/>
                    </a:cubicBezTo>
                    <a:cubicBezTo>
                      <a:pt x="1411" y="165"/>
                      <a:pt x="1411" y="165"/>
                      <a:pt x="1411" y="165"/>
                    </a:cubicBezTo>
                    <a:cubicBezTo>
                      <a:pt x="1411" y="218"/>
                      <a:pt x="1411" y="218"/>
                      <a:pt x="1411" y="218"/>
                    </a:cubicBezTo>
                    <a:cubicBezTo>
                      <a:pt x="1418" y="218"/>
                      <a:pt x="1418" y="218"/>
                      <a:pt x="1418" y="218"/>
                    </a:cubicBezTo>
                    <a:cubicBezTo>
                      <a:pt x="1418" y="281"/>
                      <a:pt x="1418" y="281"/>
                      <a:pt x="1418" y="281"/>
                    </a:cubicBezTo>
                    <a:cubicBezTo>
                      <a:pt x="1426" y="281"/>
                      <a:pt x="1426" y="281"/>
                      <a:pt x="1426" y="281"/>
                    </a:cubicBezTo>
                    <a:cubicBezTo>
                      <a:pt x="1426" y="338"/>
                      <a:pt x="1426" y="338"/>
                      <a:pt x="1426" y="338"/>
                    </a:cubicBezTo>
                    <a:cubicBezTo>
                      <a:pt x="1439" y="337"/>
                      <a:pt x="1439" y="337"/>
                      <a:pt x="1439" y="337"/>
                    </a:cubicBezTo>
                    <a:cubicBezTo>
                      <a:pt x="1441" y="332"/>
                      <a:pt x="1441" y="332"/>
                      <a:pt x="1441" y="332"/>
                    </a:cubicBezTo>
                    <a:cubicBezTo>
                      <a:pt x="1448" y="331"/>
                      <a:pt x="1448" y="331"/>
                      <a:pt x="1448" y="331"/>
                    </a:cubicBezTo>
                    <a:cubicBezTo>
                      <a:pt x="1450" y="335"/>
                      <a:pt x="1450" y="335"/>
                      <a:pt x="1450" y="335"/>
                    </a:cubicBezTo>
                    <a:cubicBezTo>
                      <a:pt x="1460" y="335"/>
                      <a:pt x="1460" y="335"/>
                      <a:pt x="1460" y="335"/>
                    </a:cubicBezTo>
                    <a:cubicBezTo>
                      <a:pt x="1460" y="410"/>
                      <a:pt x="1460" y="410"/>
                      <a:pt x="1460" y="410"/>
                    </a:cubicBezTo>
                    <a:cubicBezTo>
                      <a:pt x="0" y="410"/>
                      <a:pt x="0" y="410"/>
                      <a:pt x="0" y="4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0" y="6766560"/>
              <a:ext cx="12192000" cy="91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rotWithShape="1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rotWithShape="1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V="1">
            <a:off x="0" y="0"/>
            <a:ext cx="12192000" cy="37893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5pPr>
          </a:lstStyle>
          <a:p>
            <a:pPr lvl="0" algn="ctr" eaLnBrk="1" hangingPunct="1">
              <a:buNone/>
            </a:pPr>
            <a:endParaRPr lang="ko-KR" altLang="en-US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4099" name="Group 2"/>
          <p:cNvGrpSpPr/>
          <p:nvPr userDrawn="1"/>
        </p:nvGrpSpPr>
        <p:grpSpPr>
          <a:xfrm>
            <a:off x="1457325" y="1982788"/>
            <a:ext cx="4076700" cy="2239962"/>
            <a:chOff x="-548507" y="477868"/>
            <a:chExt cx="11570449" cy="6357177"/>
          </a:xfrm>
        </p:grpSpPr>
        <p:sp>
          <p:nvSpPr>
            <p:cNvPr id="4113" name="Freeform: Shape 2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Freeform: Shape 3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Freeform: Shape 4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F2F2F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6" name="Freeform: Shape 5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7" name="Freeform: Shape 6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/>
              <a:ahLst/>
              <a:cxnLst>
                <a:cxn ang="0">
                  <a:pos x="1478513" y="177499"/>
                </a:cxn>
                <a:cxn ang="0">
                  <a:pos x="1485084" y="177499"/>
                </a:cxn>
                <a:cxn ang="0">
                  <a:pos x="1502686" y="178122"/>
                </a:cxn>
                <a:cxn ang="0">
                  <a:pos x="1499879" y="178526"/>
                </a:cxn>
                <a:cxn ang="0">
                  <a:pos x="1478513" y="177499"/>
                </a:cxn>
                <a:cxn ang="0">
                  <a:pos x="84799" y="170928"/>
                </a:cxn>
                <a:cxn ang="0">
                  <a:pos x="117666" y="177499"/>
                </a:cxn>
                <a:cxn ang="0">
                  <a:pos x="104518" y="177499"/>
                </a:cxn>
                <a:cxn ang="0">
                  <a:pos x="84799" y="170928"/>
                </a:cxn>
                <a:cxn ang="0">
                  <a:pos x="1603418" y="0"/>
                </a:cxn>
                <a:cxn ang="0">
                  <a:pos x="1616567" y="0"/>
                </a:cxn>
                <a:cxn ang="0">
                  <a:pos x="1511177" y="178423"/>
                </a:cxn>
                <a:cxn ang="0">
                  <a:pos x="1502686" y="178122"/>
                </a:cxn>
                <a:cxn ang="0">
                  <a:pos x="1521501" y="175419"/>
                </a:cxn>
                <a:cxn ang="0">
                  <a:pos x="1603418" y="6571"/>
                </a:cxn>
                <a:cxn ang="0">
                  <a:pos x="5911" y="0"/>
                </a:cxn>
                <a:cxn ang="0">
                  <a:pos x="19060" y="6571"/>
                </a:cxn>
                <a:cxn ang="0">
                  <a:pos x="91379" y="184076"/>
                </a:cxn>
                <a:cxn ang="0">
                  <a:pos x="5911" y="0"/>
                </a:cxn>
              </a:cxnLst>
              <a:rect l="0" t="0" r="0" b="0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lnTo>
                    <a:pt x="1603418" y="0"/>
                  </a:ln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18" name="Group 8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4" name="Rectangle: Rounded Corners 12"/>
              <p:cNvSpPr/>
              <p:nvPr/>
            </p:nvSpPr>
            <p:spPr>
              <a:xfrm>
                <a:off x="5529" y="6355196"/>
                <a:ext cx="414519" cy="112637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Rectangle: Rounded Corners 13"/>
              <p:cNvSpPr/>
              <p:nvPr/>
            </p:nvSpPr>
            <p:spPr>
              <a:xfrm>
                <a:off x="100149" y="6382228"/>
                <a:ext cx="225282" cy="54065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119" name="Group 9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2" name="Rectangle: Rounded Corners 10"/>
              <p:cNvSpPr/>
              <p:nvPr/>
            </p:nvSpPr>
            <p:spPr>
              <a:xfrm>
                <a:off x="5813" y="6352068"/>
                <a:ext cx="414693" cy="117141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Rectangle: Rounded Corners 11"/>
              <p:cNvSpPr/>
              <p:nvPr/>
            </p:nvSpPr>
            <p:spPr>
              <a:xfrm>
                <a:off x="85805" y="6379101"/>
                <a:ext cx="254710" cy="58569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120" name="Freeform: Shape 9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/>
              <a:ahLst/>
              <a:cxnLst>
                <a:cxn ang="0">
                  <a:pos x="23319194" y="0"/>
                </a:cxn>
                <a:cxn ang="0">
                  <a:pos x="37491288" y="85097"/>
                </a:cxn>
                <a:cxn ang="0">
                  <a:pos x="37414147" y="32288346"/>
                </a:cxn>
                <a:cxn ang="0">
                  <a:pos x="0" y="32288346"/>
                </a:cxn>
              </a:cxnLst>
              <a:rect l="0" t="0" r="0" b="0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196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00" name="Group 15"/>
          <p:cNvGrpSpPr/>
          <p:nvPr userDrawn="1"/>
        </p:nvGrpSpPr>
        <p:grpSpPr>
          <a:xfrm>
            <a:off x="6680200" y="1989138"/>
            <a:ext cx="4076700" cy="2239962"/>
            <a:chOff x="-548507" y="477868"/>
            <a:chExt cx="11570449" cy="6357177"/>
          </a:xfrm>
        </p:grpSpPr>
        <p:sp>
          <p:nvSpPr>
            <p:cNvPr id="4101" name="Freeform: Shape 15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2" name="Freeform: Shape 16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3" name="Freeform: Shape 17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F2F2F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4" name="Freeform: Shape 18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5" name="Freeform: Shape 19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/>
              <a:ahLst/>
              <a:cxnLst>
                <a:cxn ang="0">
                  <a:pos x="1478513" y="177499"/>
                </a:cxn>
                <a:cxn ang="0">
                  <a:pos x="1485084" y="177499"/>
                </a:cxn>
                <a:cxn ang="0">
                  <a:pos x="1502686" y="178122"/>
                </a:cxn>
                <a:cxn ang="0">
                  <a:pos x="1499879" y="178526"/>
                </a:cxn>
                <a:cxn ang="0">
                  <a:pos x="1478513" y="177499"/>
                </a:cxn>
                <a:cxn ang="0">
                  <a:pos x="84799" y="170928"/>
                </a:cxn>
                <a:cxn ang="0">
                  <a:pos x="117666" y="177499"/>
                </a:cxn>
                <a:cxn ang="0">
                  <a:pos x="104518" y="177499"/>
                </a:cxn>
                <a:cxn ang="0">
                  <a:pos x="84799" y="170928"/>
                </a:cxn>
                <a:cxn ang="0">
                  <a:pos x="1603418" y="0"/>
                </a:cxn>
                <a:cxn ang="0">
                  <a:pos x="1616567" y="0"/>
                </a:cxn>
                <a:cxn ang="0">
                  <a:pos x="1511177" y="178423"/>
                </a:cxn>
                <a:cxn ang="0">
                  <a:pos x="1502686" y="178122"/>
                </a:cxn>
                <a:cxn ang="0">
                  <a:pos x="1521501" y="175419"/>
                </a:cxn>
                <a:cxn ang="0">
                  <a:pos x="1603418" y="6571"/>
                </a:cxn>
                <a:cxn ang="0">
                  <a:pos x="5911" y="0"/>
                </a:cxn>
                <a:cxn ang="0">
                  <a:pos x="19060" y="6571"/>
                </a:cxn>
                <a:cxn ang="0">
                  <a:pos x="91379" y="184076"/>
                </a:cxn>
                <a:cxn ang="0">
                  <a:pos x="5911" y="0"/>
                </a:cxn>
              </a:cxnLst>
              <a:rect l="0" t="0" r="0" b="0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lnTo>
                    <a:pt x="1603418" y="0"/>
                  </a:ln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06" name="Group 21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7" name="Rectangle: Rounded Corners 25"/>
              <p:cNvSpPr/>
              <p:nvPr/>
            </p:nvSpPr>
            <p:spPr>
              <a:xfrm>
                <a:off x="5529" y="6355196"/>
                <a:ext cx="414519" cy="112637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Rectangle: Rounded Corners 26"/>
              <p:cNvSpPr/>
              <p:nvPr/>
            </p:nvSpPr>
            <p:spPr>
              <a:xfrm>
                <a:off x="100149" y="6382228"/>
                <a:ext cx="225282" cy="54065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107" name="Group 22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5" name="Rectangle: Rounded Corners 23"/>
              <p:cNvSpPr/>
              <p:nvPr/>
            </p:nvSpPr>
            <p:spPr>
              <a:xfrm>
                <a:off x="5813" y="6352068"/>
                <a:ext cx="414693" cy="117141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Rectangle: Rounded Corners 24"/>
              <p:cNvSpPr/>
              <p:nvPr/>
            </p:nvSpPr>
            <p:spPr>
              <a:xfrm>
                <a:off x="85805" y="6379101"/>
                <a:ext cx="254710" cy="58569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108" name="Freeform: Shape 22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/>
              <a:ahLst/>
              <a:cxnLst>
                <a:cxn ang="0">
                  <a:pos x="23319194" y="0"/>
                </a:cxn>
                <a:cxn ang="0">
                  <a:pos x="37491288" y="85097"/>
                </a:cxn>
                <a:cxn ang="0">
                  <a:pos x="37414147" y="32288346"/>
                </a:cxn>
                <a:cxn ang="0">
                  <a:pos x="0" y="32288346"/>
                </a:cxn>
              </a:cxnLst>
              <a:rect l="0" t="0" r="0" b="0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196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그림 개체 틀 2"/>
          <p:cNvSpPr>
            <a:spLocks noGrp="1"/>
          </p:cNvSpPr>
          <p:nvPr>
            <p:ph type="pic" sz="quarter" idx="10"/>
          </p:nvPr>
        </p:nvSpPr>
        <p:spPr>
          <a:xfrm>
            <a:off x="1969420" y="2083818"/>
            <a:ext cx="3055046" cy="184048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 Unicode MS" panose="020B0604020202020204" pitchFamily="34" charset="-128"/>
              </a:rPr>
              <a:t>Click icon to add picture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 Unicode MS" panose="020B0604020202020204" pitchFamily="34" charset="-128"/>
            </a:endParaRPr>
          </a:p>
        </p:txBody>
      </p:sp>
      <p:sp>
        <p:nvSpPr>
          <p:cNvPr id="30" name="그림 개체 틀 2"/>
          <p:cNvSpPr>
            <a:spLocks noGrp="1"/>
          </p:cNvSpPr>
          <p:nvPr>
            <p:ph type="pic" sz="quarter" idx="11"/>
          </p:nvPr>
        </p:nvSpPr>
        <p:spPr>
          <a:xfrm>
            <a:off x="7192417" y="2083818"/>
            <a:ext cx="3055046" cy="184048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 Unicode MS" panose="020B0604020202020204" pitchFamily="34" charset="-128"/>
              </a:rPr>
              <a:t>Click icon to add picture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 Unicode MS" panose="020B0604020202020204" pitchFamily="34" charset="-128"/>
            </a:endParaRPr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rotWithShape="1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bg>
      <p:bgPr>
        <a:blipFill rotWithShape="1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/>
          <p:cNvSpPr/>
          <p:nvPr/>
        </p:nvSpPr>
        <p:spPr>
          <a:xfrm>
            <a:off x="354013" y="1131888"/>
            <a:ext cx="3560763" cy="5402263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5pPr>
          </a:lstStyle>
          <a:p>
            <a:pPr lvl="0" algn="ctr" eaLnBrk="1" hangingPunct="1">
              <a:buNone/>
            </a:pPr>
            <a:endParaRPr lang="ko-KR" altLang="en-US" sz="13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" name="Rounded Rectangle 2"/>
          <p:cNvSpPr/>
          <p:nvPr/>
        </p:nvSpPr>
        <p:spPr>
          <a:xfrm>
            <a:off x="531813" y="1347788"/>
            <a:ext cx="153988" cy="501491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defRPr>
            </a:lvl5pPr>
          </a:lstStyle>
          <a:p>
            <a:pPr lvl="0" algn="ctr" eaLnBrk="1" hangingPunct="1">
              <a:buNone/>
            </a:pPr>
            <a:endParaRPr lang="ko-KR" altLang="en-US" sz="13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Half Frame 3"/>
          <p:cNvSpPr/>
          <p:nvPr/>
        </p:nvSpPr>
        <p:spPr>
          <a:xfrm rot="5400000">
            <a:off x="3057525" y="1276350"/>
            <a:ext cx="685800" cy="685800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711200" y="1636713"/>
            <a:ext cx="2232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lvl="0" eaLnBrk="1" hangingPunct="1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711200" y="2127250"/>
            <a:ext cx="22320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lvl="0" eaLnBrk="1" hangingPunct="1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Fill Color &amp;</a:t>
            </a:r>
          </a:p>
          <a:p>
            <a:pPr lvl="0" eaLnBrk="1" hangingPunct="1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720725" y="5808663"/>
            <a:ext cx="2232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lvl="0" eaLnBrk="1" hangingPunct="1"/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720725" y="4449763"/>
            <a:ext cx="27178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FREE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PPT TEMPLATES</a:t>
            </a: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13.xml" Id="rId13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12.xml" Id="rId12" /><Relationship Type="http://schemas.openxmlformats.org/officeDocument/2006/relationships/image" Target="/ppt/media/image1.jpeg" Id="rId17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16" /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11.xml" Id="rId11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15.xml" Id="rId15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4.xml" Id="rId14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image" Target="/ppt/media/image1.jpeg" Id="rId3" /><Relationship Type="http://schemas.openxmlformats.org/officeDocument/2006/relationships/theme" Target="/ppt/theme/theme2.xml" Id="rId2" /><Relationship Type="http://schemas.openxmlformats.org/officeDocument/2006/relationships/slideLayout" Target="/ppt/slideLayouts/slideLayout16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7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3.jpeg" Id="rId3" /><Relationship Type="http://schemas.openxmlformats.org/officeDocument/2006/relationships/image" Target="/ppt/media/image2.jpeg" Id="rId2" /><Relationship Type="http://schemas.openxmlformats.org/officeDocument/2006/relationships/slideLayout" Target="/ppt/slideLayouts/slideLayout16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4.png" Id="rId2" /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4.png" Id="rId3" /><Relationship Type="http://schemas.openxmlformats.org/officeDocument/2006/relationships/image" Target="/ppt/media/image5.png" Id="rId2" /><Relationship Type="http://schemas.openxmlformats.org/officeDocument/2006/relationships/slideLayout" Target="/ppt/slideLayouts/slideLayout2.xml" Id="rId1" /><Relationship Type="http://schemas.openxmlformats.org/officeDocument/2006/relationships/image" Target="/ppt/media/image6.png" Id="rI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7.png" Id="rId2" /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7.png" Id="rId2" /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8.jpeg" Id="rId3" /><Relationship Type="http://schemas.openxmlformats.org/officeDocument/2006/relationships/image" Target="/ppt/media/image7.png" Id="rId2" /><Relationship Type="http://schemas.openxmlformats.org/officeDocument/2006/relationships/slideLayout" Target="/ppt/slideLayouts/slideLayout2.xml" Id="rId1" /><Relationship Type="http://schemas.openxmlformats.org/officeDocument/2006/relationships/image" Target="/ppt/media/image10.png" Id="rId5" /><Relationship Type="http://schemas.openxmlformats.org/officeDocument/2006/relationships/image" Target="/ppt/media/image9.png" Id="rId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image" Target="/ppt/media/image7.png" Id="rId2" /><Relationship Type="http://schemas.openxmlformats.org/officeDocument/2006/relationships/slideLayout" Target="/ppt/slideLayouts/slideLayout1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image" Target="/ppt/media/image20.png" Id="rId2" /><Relationship Type="http://schemas.openxmlformats.org/officeDocument/2006/relationships/slideLayout" Target="/ppt/slideLayouts/slideLayout2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 drive\Money Stream\Hemal\Logo\New Logo\New logo Reg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" y="-254"/>
            <a:ext cx="4585027" cy="125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193205"/>
            <a:ext cx="11573197" cy="724247"/>
          </a:xfrm>
        </p:spPr>
        <p:txBody>
          <a:bodyPr/>
          <a:lstStyle/>
          <a:p>
            <a:pPr algn="l"/>
            <a:r>
              <a:rPr lang="en-US" sz="3200" b="1" dirty="0"/>
              <a:t>Professional (Academic) Credentials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83771" y="766674"/>
            <a:ext cx="958253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nl-NL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nl-NL" dirty="0"/>
              <a:t>Pursuing Masters of Business Law (MBL) PACE – Professional &amp; Continuing Education @ NLSIU (National Law School of India University)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altLang="nl-NL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nl-NL" b="1" dirty="0"/>
              <a:t>Financial Planning Standards Board, India (subsidiary of FPSB, USA)</a:t>
            </a:r>
            <a:endParaRPr lang="nl-NL" b="1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nl-NL" b="1" dirty="0"/>
              <a:t>Certified Financial Planner</a:t>
            </a:r>
            <a:r>
              <a:rPr lang="nl-NL" b="1" dirty="0">
                <a:cs typeface="Arial" panose="020B0604020202020204" pitchFamily="34" charset="0"/>
              </a:rPr>
              <a:t>®</a:t>
            </a:r>
            <a:endParaRPr lang="nl-NL" b="1" dirty="0"/>
          </a:p>
          <a:p>
            <a:pPr lvl="1"/>
            <a:endParaRPr lang="nl-NL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l-NL" dirty="0"/>
              <a:t>Dale Carnegie </a:t>
            </a:r>
            <a:r>
              <a:rPr lang="en-US" altLang="nl-NL" dirty="0"/>
              <a:t>C</a:t>
            </a:r>
            <a:r>
              <a:rPr lang="nl-NL" dirty="0"/>
              <a:t>ertified Trainer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l-NL" dirty="0"/>
              <a:t>PG Certificate programs @ IIM-Calcutta (Strategic Management) &amp; XLRI – Human Resource Management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l-NL" dirty="0"/>
              <a:t>Indian Institute of Banking &amp; Finance 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nl-NL" dirty="0"/>
              <a:t>Diploma in Banking &amp; Finance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l-NL" dirty="0"/>
              <a:t>Coach for Life Institute, USA (ICF empaneled Education Provider)</a:t>
            </a:r>
          </a:p>
          <a:p>
            <a:pPr marL="800100" lvl="2" indent="-342900" algn="just">
              <a:buFont typeface="Wingdings" panose="05000000000000000000" pitchFamily="2" charset="2"/>
              <a:buChar char="Ø"/>
            </a:pPr>
            <a:r>
              <a:rPr lang="nl-NL" dirty="0"/>
              <a:t>Resourcefulness Coach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nl-NL" dirty="0"/>
          </a:p>
          <a:p>
            <a:pPr lvl="1" algn="just"/>
            <a:endParaRPr lang="nl-NL" dirty="0"/>
          </a:p>
          <a:p>
            <a:pPr marL="457200" lvl="2" algn="just"/>
            <a:endParaRPr lang="nl-NL" dirty="0"/>
          </a:p>
          <a:p>
            <a:pPr lvl="1"/>
            <a:endParaRPr lang="nl-NL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nl-N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840" y="5823283"/>
            <a:ext cx="3760160" cy="102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" y="9625"/>
            <a:ext cx="6746873" cy="6843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840" y="5823283"/>
            <a:ext cx="3760160" cy="102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996" y="584401"/>
            <a:ext cx="2918932" cy="4285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7521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193205"/>
            <a:ext cx="11573197" cy="724247"/>
          </a:xfrm>
        </p:spPr>
        <p:txBody>
          <a:bodyPr/>
          <a:lstStyle/>
          <a:p>
            <a:pPr algn="l"/>
            <a:r>
              <a:rPr lang="en-US" sz="3200" b="1" dirty="0"/>
              <a:t>Industry Experience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3396" y="1027246"/>
            <a:ext cx="958253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nl-NL" sz="2000" dirty="0"/>
              <a:t>Associate Regional Manager (Karnataka) - Corporate Business (Gratuity, Superannuation &amp; NPS fund management business) @ </a:t>
            </a:r>
            <a:r>
              <a:rPr lang="en-US" altLang="nl-NL" sz="2000" b="1" dirty="0"/>
              <a:t>ICICI Prudential Life Insurance Co. Ltd</a:t>
            </a:r>
            <a:r>
              <a:rPr lang="en-US" altLang="nl-NL" sz="2000" dirty="0"/>
              <a:t> between 2012 to 2017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Ø"/>
            </a:pPr>
            <a:endParaRPr lang="en-US" altLang="nl-NL" sz="2000" dirty="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nl-NL" sz="2000" dirty="0"/>
              <a:t>Channel Sales Manager (Bangalore) - Unsecured &amp; SME Business Loans @ </a:t>
            </a:r>
            <a:r>
              <a:rPr lang="en-US" altLang="nl-NL" sz="2000" b="1" dirty="0"/>
              <a:t>Barclays Finance</a:t>
            </a:r>
            <a:r>
              <a:rPr lang="en-US" altLang="nl-NL" sz="2000" dirty="0"/>
              <a:t> between 2008 to 2011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Ø"/>
            </a:pPr>
            <a:endParaRPr lang="en-US" altLang="nl-NL" sz="2000" dirty="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nl-NL" sz="2000" dirty="0"/>
              <a:t>Business Manager (Personal Loans) @ </a:t>
            </a:r>
            <a:r>
              <a:rPr lang="en-US" altLang="nl-NL" sz="2000" b="1" dirty="0"/>
              <a:t>Kotak Mahindra Bank</a:t>
            </a:r>
            <a:r>
              <a:rPr lang="en-US" altLang="nl-NL" sz="2000" dirty="0"/>
              <a:t> &amp; </a:t>
            </a:r>
            <a:r>
              <a:rPr lang="en-US" altLang="nl-NL" sz="2000" b="1" dirty="0"/>
              <a:t>ICICI Bank</a:t>
            </a:r>
            <a:r>
              <a:rPr lang="en-US" altLang="nl-NL" sz="2000" dirty="0"/>
              <a:t> between 2005 &amp; 2007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Ø"/>
            </a:pPr>
            <a:endParaRPr lang="en-US" altLang="nl-NL" sz="2000" dirty="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nl-NL" sz="2000" b="1" dirty="0"/>
              <a:t>Family Business</a:t>
            </a:r>
            <a:r>
              <a:rPr lang="en-US" altLang="nl-NL" sz="2000" dirty="0"/>
              <a:t> @ Library Supplies of Imported Academic Books (Medicine, STEM, HSS) Supplies between 2000 &amp; 2004</a:t>
            </a:r>
            <a:endParaRPr lang="nl-NL" sz="2000" dirty="0"/>
          </a:p>
          <a:p>
            <a:pPr marL="457200" lvl="2" algn="just"/>
            <a:endParaRPr lang="nl-NL" dirty="0"/>
          </a:p>
          <a:p>
            <a:pPr lvl="1"/>
            <a:endParaRPr lang="nl-NL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nl-NL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2" y="5821415"/>
            <a:ext cx="3760788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193205"/>
            <a:ext cx="11573197" cy="724247"/>
          </a:xfrm>
        </p:spPr>
        <p:txBody>
          <a:bodyPr/>
          <a:lstStyle/>
          <a:p>
            <a:pPr algn="l"/>
            <a:r>
              <a:rPr lang="en-US" sz="3200" b="1" dirty="0"/>
              <a:t>Consultant Experience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3396" y="796246"/>
            <a:ext cx="958253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nl-NL" sz="2000" dirty="0"/>
              <a:t>Visiting Faculty – </a:t>
            </a:r>
            <a:r>
              <a:rPr lang="en-US" altLang="nl-NL" sz="2000" b="1" dirty="0"/>
              <a:t>Jain </a:t>
            </a:r>
            <a:r>
              <a:rPr lang="en-US" altLang="nl-NL" sz="2000" b="1" dirty="0" err="1"/>
              <a:t>Univeristy</a:t>
            </a:r>
            <a:r>
              <a:rPr lang="en-US" altLang="nl-NL" sz="2000" dirty="0"/>
              <a:t>, </a:t>
            </a:r>
            <a:r>
              <a:rPr lang="en-US" altLang="nl-NL" sz="2000" dirty="0" err="1"/>
              <a:t>Jayanagar</a:t>
            </a:r>
            <a:r>
              <a:rPr lang="en-US" altLang="nl-NL" sz="2000" dirty="0"/>
              <a:t> 9</a:t>
            </a:r>
            <a:r>
              <a:rPr lang="en-US" altLang="nl-NL" sz="2000" baseline="30000" dirty="0"/>
              <a:t>th</a:t>
            </a:r>
            <a:r>
              <a:rPr lang="en-US" altLang="nl-NL" sz="2000" dirty="0"/>
              <a:t> Block &amp; </a:t>
            </a:r>
            <a:r>
              <a:rPr lang="en-US" altLang="nl-NL" sz="2000" b="1" dirty="0"/>
              <a:t>ISBR Business School, </a:t>
            </a:r>
            <a:r>
              <a:rPr lang="en-US" altLang="nl-NL" sz="2000" dirty="0"/>
              <a:t>Electronic City (teaching industry related topics to </a:t>
            </a:r>
            <a:r>
              <a:rPr lang="en-US" altLang="nl-NL" sz="2000" dirty="0" err="1"/>
              <a:t>B.Com</a:t>
            </a:r>
            <a:r>
              <a:rPr lang="en-US" altLang="nl-NL" sz="2000" dirty="0"/>
              <a:t>, BBA &amp; PGDM students)</a:t>
            </a:r>
          </a:p>
          <a:p>
            <a:pPr marL="285750" indent="-285750" algn="just">
              <a:buFont typeface="Wingdings" panose="05000000000000000000" charset="0"/>
              <a:buChar char="Ø"/>
            </a:pPr>
            <a:endParaRPr lang="en-US" altLang="nl-NL" sz="2000" dirty="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nl-NL" sz="2000" dirty="0"/>
              <a:t>Conducted 200+ </a:t>
            </a:r>
            <a:r>
              <a:rPr lang="en-US" altLang="nl-NL" sz="2000" b="1" dirty="0"/>
              <a:t>Investor Awareness Programs</a:t>
            </a:r>
            <a:r>
              <a:rPr lang="en-US" altLang="nl-NL" sz="2000" dirty="0"/>
              <a:t> till date (pro bono and paid) in various corporates and educational institutions (online &amp; offline)</a:t>
            </a:r>
          </a:p>
          <a:p>
            <a:pPr algn="just"/>
            <a:endParaRPr lang="en-US" altLang="nl-NL" sz="2000" dirty="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nl-NL" sz="2000" dirty="0"/>
              <a:t>Regional Business Support – Strategic Initiatives, </a:t>
            </a:r>
            <a:r>
              <a:rPr lang="en-US" altLang="nl-NL" sz="2000" dirty="0" err="1"/>
              <a:t>Bancassurance</a:t>
            </a:r>
            <a:r>
              <a:rPr lang="en-US" altLang="nl-NL" sz="2000" dirty="0"/>
              <a:t> (Axis Bank), </a:t>
            </a:r>
            <a:r>
              <a:rPr lang="en-US" altLang="nl-NL" sz="2000" b="1" dirty="0"/>
              <a:t>Max Life Insurance Co. Ltd</a:t>
            </a:r>
            <a:r>
              <a:rPr lang="en-US" altLang="nl-NL" sz="2000" dirty="0"/>
              <a:t>. Jan 2020 to Mar 2020</a:t>
            </a:r>
          </a:p>
          <a:p>
            <a:pPr algn="just"/>
            <a:endParaRPr lang="en-US" altLang="nl-NL" sz="2000" dirty="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nl-NL" sz="2000" dirty="0"/>
              <a:t>Consultant Trainer – </a:t>
            </a:r>
            <a:r>
              <a:rPr lang="en-US" altLang="nl-NL" sz="2000" b="1" dirty="0" err="1"/>
              <a:t>Perfex</a:t>
            </a:r>
            <a:r>
              <a:rPr lang="en-US" altLang="nl-NL" sz="2000" b="1" dirty="0"/>
              <a:t> Learning Partners</a:t>
            </a:r>
            <a:r>
              <a:rPr lang="en-US" altLang="nl-NL" sz="2000" dirty="0"/>
              <a:t>, Mumbai, conducted various training programs @ client locations across India spanning industries like OMCs, Oil Marketing Companies – HPCL, Shell </a:t>
            </a:r>
            <a:r>
              <a:rPr lang="en-US" altLang="nl-NL" sz="2000" dirty="0" err="1"/>
              <a:t>etc</a:t>
            </a:r>
            <a:r>
              <a:rPr lang="en-US" altLang="nl-NL" sz="2000" dirty="0"/>
              <a:t>, BFSI - LIC, LIC Housing Finance, Kotak Mahindra Bank Ltd, Automotive – Nandi Toyota and many more</a:t>
            </a:r>
          </a:p>
          <a:p>
            <a:pPr algn="just"/>
            <a:endParaRPr lang="en-US" altLang="nl-NL" sz="2000" dirty="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GB" altLang="nl-NL" sz="2000" dirty="0"/>
              <a:t>Consultant Trainer – </a:t>
            </a:r>
            <a:r>
              <a:rPr lang="en-GB" altLang="nl-NL" sz="2000" b="1" dirty="0"/>
              <a:t>HDFC Life Insurance Co. Ltd</a:t>
            </a:r>
            <a:r>
              <a:rPr lang="en-GB" altLang="nl-NL" sz="2000" dirty="0"/>
              <a:t>. Apr 2018 to Mar 2019</a:t>
            </a:r>
            <a:endParaRPr lang="nl-NL" sz="2000" dirty="0"/>
          </a:p>
          <a:p>
            <a:pPr marL="457200" lvl="2" algn="just"/>
            <a:endParaRPr lang="nl-NL" dirty="0"/>
          </a:p>
          <a:p>
            <a:pPr lvl="1"/>
            <a:endParaRPr lang="nl-NL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nl-NL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2" y="5821415"/>
            <a:ext cx="3760788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4456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/>
            <a:r>
              <a:rPr lang="en-GB" sz="3200" dirty="0"/>
              <a:t>About Us</a:t>
            </a:r>
            <a:endParaRPr lang="en-IN" sz="32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2" y="5821415"/>
            <a:ext cx="3760788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2238" y="1023938"/>
            <a:ext cx="8766175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000" dirty="0">
              <a:latin typeface="+mn-lt"/>
              <a:ea typeface="+mn-ea"/>
              <a:cs typeface="+mn-cs"/>
            </a:endParaRPr>
          </a:p>
          <a:p>
            <a:pPr marL="80010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nl-NL" sz="2000" dirty="0">
                <a:latin typeface="+mn-lt"/>
                <a:ea typeface="+mn-ea"/>
                <a:cs typeface="+mn-cs"/>
              </a:rPr>
              <a:t>Trusted by over 100+ families</a:t>
            </a:r>
          </a:p>
          <a:p>
            <a:pPr marL="80010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nl-NL" sz="2000" dirty="0">
                <a:latin typeface="+mn-lt"/>
                <a:ea typeface="+mn-ea"/>
              </a:rPr>
              <a:t>30</a:t>
            </a:r>
            <a:r>
              <a:rPr lang="nl-NL" sz="2000" dirty="0">
                <a:latin typeface="+mn-lt"/>
                <a:ea typeface="+mn-ea"/>
                <a:cs typeface="+mn-cs"/>
              </a:rPr>
              <a:t>cr+ AUMA (Assets Under Management </a:t>
            </a:r>
            <a:r>
              <a:rPr lang="nl-NL" sz="2000" dirty="0">
                <a:latin typeface="+mn-lt"/>
                <a:ea typeface="+mn-ea"/>
              </a:rPr>
              <a:t>across products</a:t>
            </a:r>
            <a:r>
              <a:rPr lang="nl-NL" sz="2000" dirty="0">
                <a:latin typeface="+mn-lt"/>
                <a:ea typeface="+mn-ea"/>
                <a:cs typeface="+mn-cs"/>
              </a:rPr>
              <a:t>)</a:t>
            </a:r>
          </a:p>
          <a:p>
            <a:pPr marL="80010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nl-NL" sz="2000" dirty="0">
                <a:latin typeface="+mn-lt"/>
                <a:ea typeface="+mn-ea"/>
                <a:cs typeface="+mn-cs"/>
              </a:rPr>
              <a:t>More than </a:t>
            </a:r>
            <a:r>
              <a:rPr lang="nl-NL" sz="2000" dirty="0">
                <a:latin typeface="+mn-lt"/>
                <a:ea typeface="+mn-ea"/>
              </a:rPr>
              <a:t>6 </a:t>
            </a:r>
            <a:r>
              <a:rPr lang="nl-NL" sz="2000" dirty="0">
                <a:latin typeface="+mn-lt"/>
                <a:ea typeface="+mn-ea"/>
                <a:cs typeface="+mn-cs"/>
              </a:rPr>
              <a:t>years in business</a:t>
            </a:r>
          </a:p>
          <a:p>
            <a:pPr marL="80010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nl-NL" sz="2000" dirty="0">
                <a:latin typeface="+mn-lt"/>
                <a:ea typeface="+mn-ea"/>
                <a:cs typeface="+mn-cs"/>
              </a:rPr>
              <a:t>Process First, Plan next, Products Last</a:t>
            </a:r>
          </a:p>
          <a:p>
            <a:pPr marL="80010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nl-NL" sz="2000" dirty="0">
                <a:latin typeface="+mn-lt"/>
                <a:ea typeface="+mn-ea"/>
                <a:cs typeface="+mn-cs"/>
              </a:rPr>
              <a:t>Team of 4 – committed, competent and caring</a:t>
            </a:r>
          </a:p>
          <a:p>
            <a:pPr marL="80010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nl-NL" sz="2000" dirty="0">
                <a:latin typeface="+mn-lt"/>
                <a:ea typeface="+mn-ea"/>
                <a:cs typeface="+mn-cs"/>
              </a:rPr>
              <a:t>Fee-based Coaching (121 and One to Many)</a:t>
            </a:r>
          </a:p>
          <a:p>
            <a:pPr marL="80010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nl-NL" sz="2000" dirty="0">
                <a:latin typeface="+mn-lt"/>
                <a:ea typeface="+mn-ea"/>
                <a:cs typeface="+mn-cs"/>
              </a:rPr>
              <a:t>Investor Suitability based Product recommendation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000" dirty="0">
              <a:latin typeface="+mn-lt"/>
              <a:ea typeface="+mn-ea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000" dirty="0">
              <a:latin typeface="+mn-lt"/>
              <a:ea typeface="+mn-ea"/>
              <a:cs typeface="+mn-cs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nl-NL" sz="2000" dirty="0">
              <a:latin typeface="+mn-lt"/>
              <a:ea typeface="+mn-ea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000" dirty="0">
              <a:latin typeface="+mn-lt"/>
              <a:ea typeface="+mn-ea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 bwMode="auto">
          <a:xfrm>
            <a:off x="8756650" y="1375963"/>
            <a:ext cx="22415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685800" indent="-228600" eaLnBrk="0" hangingPunct="0">
              <a:defRPr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en-US" altLang="en-US" sz="3600" dirty="0">
                <a:solidFill>
                  <a:srgbClr val="262626"/>
                </a:solidFill>
              </a:rPr>
              <a:t>Our Team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075" y="2400888"/>
            <a:ext cx="1068388" cy="130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25" y="2369138"/>
            <a:ext cx="1131888" cy="130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450" y="2400888"/>
            <a:ext cx="132556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505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193205"/>
            <a:ext cx="11573197" cy="724247"/>
          </a:xfrm>
        </p:spPr>
        <p:txBody>
          <a:bodyPr/>
          <a:lstStyle/>
          <a:p>
            <a:pPr algn="l"/>
            <a:r>
              <a:rPr lang="en-US" sz="3200" b="1" dirty="0"/>
              <a:t>Asks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2" y="5821415"/>
            <a:ext cx="3760788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Placeholder 6"/>
          <p:cNvSpPr txBox="1">
            <a:spLocks/>
          </p:cNvSpPr>
          <p:nvPr/>
        </p:nvSpPr>
        <p:spPr>
          <a:xfrm>
            <a:off x="429404" y="515426"/>
            <a:ext cx="11573197" cy="3520242"/>
          </a:xfrm>
          <a:prstGeom prst="rect">
            <a:avLst/>
          </a:prstGeom>
        </p:spPr>
        <p:txBody>
          <a:bodyPr anchor="t"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Arial Unicode MS" panose="020B0604020202020204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2400" i="1" dirty="0"/>
          </a:p>
          <a:p>
            <a:pPr marL="457200" indent="-457200" algn="l">
              <a:buAutoNum type="arabicPeriod"/>
            </a:pPr>
            <a:r>
              <a:rPr lang="en-GB" sz="2400" i="1" dirty="0"/>
              <a:t>Junior, Mid &amp; Senior Level Executives in Indian &amp; MNCs</a:t>
            </a:r>
          </a:p>
          <a:p>
            <a:pPr marL="457200" indent="-457200" algn="l">
              <a:buAutoNum type="arabicPeriod"/>
            </a:pPr>
            <a:endParaRPr lang="en-GB" sz="2400" i="1" dirty="0"/>
          </a:p>
          <a:p>
            <a:pPr marL="457200" indent="-457200" algn="l">
              <a:buAutoNum type="arabicPeriod"/>
            </a:pPr>
            <a:r>
              <a:rPr lang="en-GB" sz="2400" i="1" dirty="0"/>
              <a:t>Academic Program Managers @ B-Schools</a:t>
            </a:r>
          </a:p>
          <a:p>
            <a:pPr marL="457200" indent="-457200" algn="l">
              <a:buAutoNum type="arabicPeriod"/>
            </a:pPr>
            <a:endParaRPr lang="en-GB" sz="2400" i="1" dirty="0"/>
          </a:p>
          <a:p>
            <a:pPr marL="457200" indent="-457200" algn="l">
              <a:buAutoNum type="arabicPeriod"/>
            </a:pPr>
            <a:r>
              <a:rPr lang="en-GB" sz="2400" i="1" dirty="0"/>
              <a:t>Founders of Micro, Small &amp; Medium Enterprises (MSME) –  who employ anywhere between 10 to 1000 employees</a:t>
            </a:r>
          </a:p>
          <a:p>
            <a:pPr marL="457200" indent="-457200" algn="l">
              <a:buAutoNum type="arabicPeriod"/>
            </a:pPr>
            <a:endParaRPr lang="en-GB" sz="2400" i="1" dirty="0"/>
          </a:p>
          <a:p>
            <a:pPr marL="457200" indent="-457200" algn="l">
              <a:buAutoNum type="arabicPeriod"/>
            </a:pPr>
            <a:r>
              <a:rPr lang="en-GB" sz="2400" i="1" dirty="0"/>
              <a:t>High end / Luxury Car Dealers (Toyota, BMW, Benz, JLR etc) </a:t>
            </a:r>
          </a:p>
          <a:p>
            <a:pPr marL="457200" indent="-457200" algn="l">
              <a:buAutoNum type="arabicPeriod"/>
            </a:pPr>
            <a:endParaRPr lang="en-GB" sz="2400" i="1" dirty="0"/>
          </a:p>
          <a:p>
            <a:pPr marL="457200" indent="-457200" algn="l">
              <a:buAutoNum type="arabicPeriod"/>
            </a:pPr>
            <a:r>
              <a:rPr lang="en-GB" sz="2400" i="1" dirty="0"/>
              <a:t>Mid &amp; Senior level Professionals – CA, CS, Legal, Medicine, Engineering, Finance, HR </a:t>
            </a:r>
          </a:p>
          <a:p>
            <a:pPr marL="457200" indent="-457200" algn="l">
              <a:buAutoNum type="arabicPeriod"/>
            </a:pPr>
            <a:endParaRPr lang="en-GB" sz="2400" i="1" dirty="0"/>
          </a:p>
          <a:p>
            <a:pPr marL="457200" indent="-457200" algn="l">
              <a:buAutoNum type="arabicPeriod"/>
            </a:pPr>
            <a:endParaRPr lang="en-GB" sz="2400" i="1" dirty="0"/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sz="2800" dirty="0"/>
          </a:p>
          <a:p>
            <a:pPr algn="l"/>
            <a:endParaRPr lang="en-GB" sz="2400" i="1" dirty="0"/>
          </a:p>
          <a:p>
            <a:pPr algn="l"/>
            <a:endParaRPr lang="en-GB" sz="2400" i="1" dirty="0"/>
          </a:p>
          <a:p>
            <a:pPr algn="l"/>
            <a:endParaRPr lang="en-GB" sz="2400" dirty="0"/>
          </a:p>
          <a:p>
            <a:pPr algn="l"/>
            <a:endParaRPr lang="en-GB" sz="2400" dirty="0"/>
          </a:p>
          <a:p>
            <a:pPr algn="l"/>
            <a:endParaRPr lang="en-GB" sz="2400" dirty="0"/>
          </a:p>
          <a:p>
            <a:pPr algn="l"/>
            <a:endParaRPr lang="en-GB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400" dirty="0"/>
          </a:p>
          <a:p>
            <a:pPr algn="l"/>
            <a:endParaRPr lang="en-GB" sz="2400" dirty="0"/>
          </a:p>
          <a:p>
            <a:pPr algn="l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97353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819ED2-8258-71F2-3F45-25A75AF6F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685</Words>
  <Application>Microsoft Office PowerPoint</Application>
  <PresentationFormat>Widescreen</PresentationFormat>
  <Paragraphs>115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Wingdings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Ram Ram</cp:lastModifiedBy>
  <cp:revision>212</cp:revision>
  <dcterms:created xsi:type="dcterms:W3CDTF">2020-01-20T05:08:00Z</dcterms:created>
  <dcterms:modified xsi:type="dcterms:W3CDTF">2025-06-11T12:53:04Z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76CB49D38E924428926071A6F3930998_13</vt:lpwstr>
  </property>
  <property fmtid="{D5CDD505-2E9C-101B-9397-08002B2CF9AE}" pid="3" name="KSOProductBuildVer">
    <vt:lpwstr>1033-12.2.0.13431</vt:lpwstr>
  </property>
</Properties>
</file>